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Layouts/slideLayout7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62" r:id="rId2"/>
    <p:sldId id="461" r:id="rId3"/>
    <p:sldId id="364" r:id="rId4"/>
    <p:sldId id="393" r:id="rId5"/>
    <p:sldId id="375" r:id="rId6"/>
    <p:sldId id="376" r:id="rId7"/>
    <p:sldId id="347" r:id="rId8"/>
    <p:sldId id="463" r:id="rId9"/>
    <p:sldId id="380" r:id="rId10"/>
    <p:sldId id="460" r:id="rId11"/>
    <p:sldId id="464" r:id="rId12"/>
    <p:sldId id="419" r:id="rId13"/>
    <p:sldId id="272" r:id="rId14"/>
    <p:sldId id="434" r:id="rId15"/>
    <p:sldId id="263" r:id="rId16"/>
    <p:sldId id="264" r:id="rId17"/>
    <p:sldId id="265" r:id="rId18"/>
    <p:sldId id="266" r:id="rId19"/>
    <p:sldId id="267" r:id="rId20"/>
    <p:sldId id="268" r:id="rId21"/>
    <p:sldId id="270" r:id="rId22"/>
    <p:sldId id="258" r:id="rId23"/>
    <p:sldId id="259" r:id="rId24"/>
    <p:sldId id="257" r:id="rId25"/>
    <p:sldId id="261" r:id="rId26"/>
    <p:sldId id="262" r:id="rId27"/>
    <p:sldId id="465" r:id="rId28"/>
    <p:sldId id="418" r:id="rId29"/>
    <p:sldId id="472" r:id="rId30"/>
    <p:sldId id="473" r:id="rId31"/>
    <p:sldId id="474" r:id="rId32"/>
    <p:sldId id="469" r:id="rId33"/>
    <p:sldId id="466" r:id="rId34"/>
    <p:sldId id="470" r:id="rId35"/>
    <p:sldId id="471" r:id="rId36"/>
    <p:sldId id="491" r:id="rId37"/>
    <p:sldId id="476" r:id="rId38"/>
    <p:sldId id="492" r:id="rId39"/>
    <p:sldId id="475" r:id="rId40"/>
    <p:sldId id="47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ir\cam\alvium_undistorted\models\00\dataset\spt\trng-data-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ir\cam\alvium_undistorted\models\00\dataset\spt\trng-data-summa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Drogue</a:t>
            </a:r>
            <a:r>
              <a:rPr lang="en-US" baseline="0"/>
              <a:t> Confusion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confusion!$B$1</c:f>
              <c:strCache>
                <c:ptCount val="1"/>
                <c:pt idx="0">
                  <c:v>diagonal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confusion!$A$2:$A$66</c:f>
              <c:numCache>
                <c:formatCode>General</c:formatCode>
                <c:ptCount val="6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</c:numCache>
            </c:numRef>
          </c:xVal>
          <c:yVal>
            <c:numRef>
              <c:f>confusion!$B$2:$B$66</c:f>
              <c:numCache>
                <c:formatCode>General</c:formatCode>
                <c:ptCount val="65"/>
                <c:pt idx="0">
                  <c:v>63</c:v>
                </c:pt>
                <c:pt idx="1">
                  <c:v>93</c:v>
                </c:pt>
                <c:pt idx="2">
                  <c:v>94</c:v>
                </c:pt>
                <c:pt idx="3">
                  <c:v>94</c:v>
                </c:pt>
                <c:pt idx="4">
                  <c:v>70</c:v>
                </c:pt>
                <c:pt idx="5">
                  <c:v>94</c:v>
                </c:pt>
                <c:pt idx="6">
                  <c:v>91</c:v>
                </c:pt>
                <c:pt idx="7">
                  <c:v>93</c:v>
                </c:pt>
                <c:pt idx="8">
                  <c:v>57</c:v>
                </c:pt>
                <c:pt idx="9">
                  <c:v>94</c:v>
                </c:pt>
                <c:pt idx="10">
                  <c:v>94</c:v>
                </c:pt>
                <c:pt idx="11">
                  <c:v>93</c:v>
                </c:pt>
                <c:pt idx="12">
                  <c:v>93</c:v>
                </c:pt>
                <c:pt idx="13">
                  <c:v>89</c:v>
                </c:pt>
                <c:pt idx="14">
                  <c:v>94</c:v>
                </c:pt>
                <c:pt idx="15">
                  <c:v>93</c:v>
                </c:pt>
                <c:pt idx="16">
                  <c:v>94</c:v>
                </c:pt>
                <c:pt idx="17">
                  <c:v>83</c:v>
                </c:pt>
                <c:pt idx="18">
                  <c:v>89</c:v>
                </c:pt>
                <c:pt idx="19">
                  <c:v>86</c:v>
                </c:pt>
                <c:pt idx="20">
                  <c:v>85</c:v>
                </c:pt>
                <c:pt idx="21">
                  <c:v>80</c:v>
                </c:pt>
                <c:pt idx="22">
                  <c:v>88</c:v>
                </c:pt>
                <c:pt idx="23">
                  <c:v>76</c:v>
                </c:pt>
                <c:pt idx="24">
                  <c:v>72</c:v>
                </c:pt>
                <c:pt idx="25">
                  <c:v>88</c:v>
                </c:pt>
                <c:pt idx="26">
                  <c:v>80</c:v>
                </c:pt>
                <c:pt idx="27">
                  <c:v>85</c:v>
                </c:pt>
                <c:pt idx="28">
                  <c:v>85</c:v>
                </c:pt>
                <c:pt idx="29">
                  <c:v>73</c:v>
                </c:pt>
                <c:pt idx="30">
                  <c:v>79</c:v>
                </c:pt>
                <c:pt idx="31">
                  <c:v>89</c:v>
                </c:pt>
                <c:pt idx="32">
                  <c:v>68</c:v>
                </c:pt>
                <c:pt idx="33">
                  <c:v>75</c:v>
                </c:pt>
                <c:pt idx="34">
                  <c:v>61</c:v>
                </c:pt>
                <c:pt idx="35">
                  <c:v>89</c:v>
                </c:pt>
                <c:pt idx="36">
                  <c:v>70</c:v>
                </c:pt>
                <c:pt idx="37">
                  <c:v>70</c:v>
                </c:pt>
                <c:pt idx="38">
                  <c:v>62</c:v>
                </c:pt>
                <c:pt idx="39">
                  <c:v>69</c:v>
                </c:pt>
                <c:pt idx="40">
                  <c:v>70</c:v>
                </c:pt>
                <c:pt idx="41">
                  <c:v>30</c:v>
                </c:pt>
                <c:pt idx="42">
                  <c:v>43</c:v>
                </c:pt>
                <c:pt idx="43">
                  <c:v>13</c:v>
                </c:pt>
                <c:pt idx="44">
                  <c:v>75</c:v>
                </c:pt>
                <c:pt idx="45">
                  <c:v>85</c:v>
                </c:pt>
                <c:pt idx="46">
                  <c:v>87</c:v>
                </c:pt>
                <c:pt idx="47">
                  <c:v>86</c:v>
                </c:pt>
                <c:pt idx="48">
                  <c:v>84</c:v>
                </c:pt>
                <c:pt idx="49">
                  <c:v>85</c:v>
                </c:pt>
                <c:pt idx="50">
                  <c:v>82</c:v>
                </c:pt>
                <c:pt idx="51">
                  <c:v>85</c:v>
                </c:pt>
                <c:pt idx="52">
                  <c:v>76</c:v>
                </c:pt>
                <c:pt idx="53">
                  <c:v>71</c:v>
                </c:pt>
                <c:pt idx="54">
                  <c:v>68</c:v>
                </c:pt>
                <c:pt idx="55">
                  <c:v>67</c:v>
                </c:pt>
                <c:pt idx="56">
                  <c:v>69</c:v>
                </c:pt>
                <c:pt idx="57">
                  <c:v>31</c:v>
                </c:pt>
                <c:pt idx="58">
                  <c:v>13</c:v>
                </c:pt>
                <c:pt idx="59">
                  <c:v>41</c:v>
                </c:pt>
                <c:pt idx="60">
                  <c:v>37</c:v>
                </c:pt>
                <c:pt idx="61">
                  <c:v>67</c:v>
                </c:pt>
                <c:pt idx="62">
                  <c:v>59</c:v>
                </c:pt>
                <c:pt idx="63">
                  <c:v>41</c:v>
                </c:pt>
                <c:pt idx="64">
                  <c:v>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51-49E7-88CC-BC4421E3E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3623791"/>
        <c:axId val="283782383"/>
      </c:scatterChart>
      <c:valAx>
        <c:axId val="433623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Feature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82383"/>
        <c:crosses val="autoZero"/>
        <c:crossBetween val="midCat"/>
      </c:valAx>
      <c:valAx>
        <c:axId val="283782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Truth = Prediction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6237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Drogue</a:t>
            </a:r>
            <a:r>
              <a:rPr lang="en-US" baseline="0"/>
              <a:t> Confusion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confusion!$B$1</c:f>
              <c:strCache>
                <c:ptCount val="1"/>
                <c:pt idx="0">
                  <c:v>diagonal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confusion!$A$2:$A$66</c:f>
              <c:numCache>
                <c:formatCode>General</c:formatCode>
                <c:ptCount val="6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</c:numCache>
            </c:numRef>
          </c:xVal>
          <c:yVal>
            <c:numRef>
              <c:f>confusion!$B$2:$B$66</c:f>
              <c:numCache>
                <c:formatCode>General</c:formatCode>
                <c:ptCount val="65"/>
                <c:pt idx="0">
                  <c:v>63</c:v>
                </c:pt>
                <c:pt idx="1">
                  <c:v>93</c:v>
                </c:pt>
                <c:pt idx="2">
                  <c:v>94</c:v>
                </c:pt>
                <c:pt idx="3">
                  <c:v>94</c:v>
                </c:pt>
                <c:pt idx="4">
                  <c:v>70</c:v>
                </c:pt>
                <c:pt idx="5">
                  <c:v>94</c:v>
                </c:pt>
                <c:pt idx="6">
                  <c:v>91</c:v>
                </c:pt>
                <c:pt idx="7">
                  <c:v>93</c:v>
                </c:pt>
                <c:pt idx="8">
                  <c:v>57</c:v>
                </c:pt>
                <c:pt idx="9">
                  <c:v>94</c:v>
                </c:pt>
                <c:pt idx="10">
                  <c:v>94</c:v>
                </c:pt>
                <c:pt idx="11">
                  <c:v>93</c:v>
                </c:pt>
                <c:pt idx="12">
                  <c:v>93</c:v>
                </c:pt>
                <c:pt idx="13">
                  <c:v>89</c:v>
                </c:pt>
                <c:pt idx="14">
                  <c:v>94</c:v>
                </c:pt>
                <c:pt idx="15">
                  <c:v>93</c:v>
                </c:pt>
                <c:pt idx="16">
                  <c:v>94</c:v>
                </c:pt>
                <c:pt idx="17">
                  <c:v>83</c:v>
                </c:pt>
                <c:pt idx="18">
                  <c:v>89</c:v>
                </c:pt>
                <c:pt idx="19">
                  <c:v>86</c:v>
                </c:pt>
                <c:pt idx="20">
                  <c:v>85</c:v>
                </c:pt>
                <c:pt idx="21">
                  <c:v>80</c:v>
                </c:pt>
                <c:pt idx="22">
                  <c:v>88</c:v>
                </c:pt>
                <c:pt idx="23">
                  <c:v>76</c:v>
                </c:pt>
                <c:pt idx="24">
                  <c:v>72</c:v>
                </c:pt>
                <c:pt idx="25">
                  <c:v>88</c:v>
                </c:pt>
                <c:pt idx="26">
                  <c:v>80</c:v>
                </c:pt>
                <c:pt idx="27">
                  <c:v>85</c:v>
                </c:pt>
                <c:pt idx="28">
                  <c:v>85</c:v>
                </c:pt>
                <c:pt idx="29">
                  <c:v>73</c:v>
                </c:pt>
                <c:pt idx="30">
                  <c:v>79</c:v>
                </c:pt>
                <c:pt idx="31">
                  <c:v>89</c:v>
                </c:pt>
                <c:pt idx="32">
                  <c:v>68</c:v>
                </c:pt>
                <c:pt idx="33">
                  <c:v>75</c:v>
                </c:pt>
                <c:pt idx="34">
                  <c:v>61</c:v>
                </c:pt>
                <c:pt idx="35">
                  <c:v>89</c:v>
                </c:pt>
                <c:pt idx="36">
                  <c:v>70</c:v>
                </c:pt>
                <c:pt idx="37">
                  <c:v>70</c:v>
                </c:pt>
                <c:pt idx="38">
                  <c:v>62</c:v>
                </c:pt>
                <c:pt idx="39">
                  <c:v>69</c:v>
                </c:pt>
                <c:pt idx="40">
                  <c:v>70</c:v>
                </c:pt>
                <c:pt idx="41">
                  <c:v>30</c:v>
                </c:pt>
                <c:pt idx="42">
                  <c:v>43</c:v>
                </c:pt>
                <c:pt idx="43">
                  <c:v>13</c:v>
                </c:pt>
                <c:pt idx="44">
                  <c:v>75</c:v>
                </c:pt>
                <c:pt idx="45">
                  <c:v>85</c:v>
                </c:pt>
                <c:pt idx="46">
                  <c:v>87</c:v>
                </c:pt>
                <c:pt idx="47">
                  <c:v>86</c:v>
                </c:pt>
                <c:pt idx="48">
                  <c:v>84</c:v>
                </c:pt>
                <c:pt idx="49">
                  <c:v>85</c:v>
                </c:pt>
                <c:pt idx="50">
                  <c:v>82</c:v>
                </c:pt>
                <c:pt idx="51">
                  <c:v>85</c:v>
                </c:pt>
                <c:pt idx="52">
                  <c:v>76</c:v>
                </c:pt>
                <c:pt idx="53">
                  <c:v>71</c:v>
                </c:pt>
                <c:pt idx="54">
                  <c:v>68</c:v>
                </c:pt>
                <c:pt idx="55">
                  <c:v>67</c:v>
                </c:pt>
                <c:pt idx="56">
                  <c:v>69</c:v>
                </c:pt>
                <c:pt idx="57">
                  <c:v>31</c:v>
                </c:pt>
                <c:pt idx="58">
                  <c:v>13</c:v>
                </c:pt>
                <c:pt idx="59">
                  <c:v>41</c:v>
                </c:pt>
                <c:pt idx="60">
                  <c:v>37</c:v>
                </c:pt>
                <c:pt idx="61">
                  <c:v>67</c:v>
                </c:pt>
                <c:pt idx="62">
                  <c:v>59</c:v>
                </c:pt>
                <c:pt idx="63">
                  <c:v>41</c:v>
                </c:pt>
                <c:pt idx="64">
                  <c:v>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51-49E7-88CC-BC4421E3ED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3623791"/>
        <c:axId val="283782383"/>
      </c:scatterChart>
      <c:valAx>
        <c:axId val="433623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Feature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82383"/>
        <c:crosses val="autoZero"/>
        <c:crossBetween val="midCat"/>
      </c:valAx>
      <c:valAx>
        <c:axId val="283782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Truth = Prediction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36237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CC02D4E9-CDA7-431C-9342-DF4588452B22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69BB342-5C07-48E0-B3FF-33627E10E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F43A-4C1B-4F46-AA46-868E1BFB00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9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29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CB0C0-9225-6212-AA52-A7FB1B84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26BED-45EA-3598-9971-A63CE7EC0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8913F-CAE7-1BDC-BA0D-991B097C6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97420-8DE2-E040-FBDB-C4A7EBBE2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9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CE694-CCCC-41A5-A24F-E580FE6E9A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3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6E48-4ED0-0E19-AA7A-2BC5F32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D8E76-702E-5D00-EE61-63705905C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2029-E4D3-3251-8C1F-2CE4C7DA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7826-E625-33E2-420B-5734793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8C11-3F6B-F92C-FF13-5F477442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8B45-04A1-CDDD-37D3-2EB14B3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1E7D-0AEE-D334-C65A-E2E0D722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A37A-863F-553D-3E6C-CA80383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DE7F-B51F-A35B-E53D-D2ACB21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DC98-C886-6DA0-A6EC-9958A7BC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377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22DA-0203-3B53-143B-AB8DCE68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E890B-D553-FFC9-8EE4-B32874960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82D9A-2105-BA67-C671-E8E671BD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DD674-C1E1-4894-2C5E-ED67E243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CE41-135E-A510-92CC-73B807A0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A73-561A-E350-AECC-A5C3D160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17E4-64F0-EB3F-B514-AC50362F8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73DB-511F-5555-93D0-712663AE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0AF-4866-B63F-00E0-87E30E4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7DE-8DAF-68CF-C2BD-3C5FF18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97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D03D2-6E1A-9FAB-32C6-201C96E2F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1862E-A0F1-3EE9-D1C3-D64DEE121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CD3B-82CB-5DE1-A007-5AF0268DF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648E-C1F3-86B5-4BEC-0A20ECB5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AF19-15FE-8284-B77F-905A144F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6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6804-7BE1-E4FC-0674-611049103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8B6C3-5990-321D-7F5A-D3AFEB122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391C2-528D-42FC-C1E2-B8ED412A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6737A-09ED-8B78-284C-4D53CDB3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4C04D-4D06-8B65-7623-80ED8FA1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9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B83-181E-A21C-0DE8-A883BD3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23B-B2FF-2AA6-04B3-3CC31172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4341-3362-38D1-8F6B-68C32EF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2F75-80C8-A064-49E7-8AF690CC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8646-8E45-C7FB-433C-9DC83B8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2AFB-3DD7-4D98-EA8F-1EECFFD7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5D3E-8593-45FA-7FE0-A5E9B7E48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7A456-476F-EAA0-BEB0-910EE240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6B908-7197-4E47-24B7-94CCF65A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5433B-AAF2-966B-6F8A-620A1F87A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0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573-A2BA-51CB-F29A-7B25F626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DCEA-9E1B-2E54-C737-9040D56D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12EC-023F-940C-F916-E1B4AAAA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057E7-EFE2-620B-88A5-DA9EAD6B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DC61-1759-3211-39F0-DEBEC11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0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08FB-B5DD-F4CC-C703-2BF4A55F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5D782-2BD0-156C-C707-5293F1B96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C9633-B3A7-BB4A-A657-CCDC531F2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7394F-DFF1-6168-0B30-D29B8197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BB993-C783-3096-2DCD-473CDF18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40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DCC-6407-2809-1ECE-54E4EAC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0DC3-EE55-5623-01C2-DB5BCDE4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15085-8277-F4A0-6C3F-4A0D6683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A0833-C6D3-9AA3-4C3E-A656E685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D0B7-F43F-61A7-CB0F-7F180A91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D97D2-4472-E9A7-5820-1434F5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3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8D11-B913-7C0A-3DE8-9F372ADB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20E9D-BCCB-3346-37BD-F8B5812BB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301D4B-FA22-EB8E-5928-F6CE31A27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F1DC9-1066-6822-B283-C7FFEAEC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1A4B6-6A20-291D-61AB-0363752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3CAC7-87EF-7151-C875-B2E905A0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F0F-1529-CB6C-529B-74500B5D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81EA-0873-3D85-B606-079AF4F5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F59E-2F19-4CB3-DC0B-CCA1C1E5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8E98-6B06-E5B8-F4D6-4CF1D0E4F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03315-98A6-130E-9B0E-2F474CEEB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97302-F30B-770C-670D-8A26CE32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269C9-B794-DE94-C9E7-0456117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07AD-2F06-9427-44D3-E423FFE1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02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9851-F159-E1B4-FE8A-5E0A730E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3022B-8BA9-8DD8-72ED-8885C94AA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94231-F3A0-CFB9-7604-470193C46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0F2EE-1E8A-0357-5968-4249DCEC9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701A0-3716-1B5B-361D-9FD67D4E5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DC9B0-A59E-E5B8-EF66-ED6992CD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5224A2-0CF0-2270-E4B4-BC129D0D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34EA4-B1A5-CB79-E431-51A6537C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3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7D46-7958-7362-143F-E24AEB7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8A1A-A75B-1BB4-1ED0-EE277E9C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1A44-3925-3E9E-4376-99E58913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746D-7357-9754-54E1-4A8A8E3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19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9A9C-9B36-6F67-B9F0-A80E0D23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B2D08-7FDD-201D-A2CE-1EB9C2F47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8CDA3-6AA6-C5E9-746E-D1ABA6DC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5B529-CC15-95E9-602D-0A51F993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5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9DC9A-80A2-8D67-F4B5-CA1C99C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F191D-B30B-AAA4-BCAC-F5084DC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95BFB-6AC9-6D46-F34E-5F7B3DA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16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0A253-BE4D-5F53-1646-4B9D9B38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D4B11-4AC7-ACD6-5720-C1F7E44D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093E6-FDA9-1A9B-F2EE-4C72F22B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13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195-E9F1-87B6-5682-C27235A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5634-4A0B-F4F7-FC68-E91C232A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74C4-A69B-C953-C531-582553FF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1C09-010E-E3EA-5755-27281FE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72B0-0155-6F0D-B762-F634FB17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E4996-4A29-FECD-8B66-D0E178A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46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8900-8497-D8FC-4BFA-7782679F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EB7C-9C61-79BD-02E1-CBAC1AFA1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94C0C-9F19-2CF2-A67E-E29DBA660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D1085-A337-CDEA-CB95-A5004217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086E7-295A-581E-E361-EF82F89A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0F1DF-C23C-97B0-C69D-E5D34436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2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23C8-C158-FED4-1A03-97E0653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A411-5591-20DF-919A-13BFEE48E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7AEF-3737-4991-7C3C-D886A6EE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4E40D-8581-0966-71D2-0F51D92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3E98-751C-282B-7189-6397A98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CD084-8936-7B98-6771-620596AB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23BD-729C-CFF7-F0BA-BD90EC65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88A46-E7D9-75D0-67FC-C244CB4F2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D5FB-AA51-2D77-A266-1F5103A1A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8B836-8DA3-56AE-C491-A976C93D3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8825B-37BC-12BB-46FC-BD44ACFA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07558-5B38-A73F-7F07-438341E3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3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2DBC0-94E5-17FE-3BA4-422A4B57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FB10-6D91-989D-8027-79192AB1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1871-7ACA-67A7-8F11-241B1151A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7D2F4-4098-4DE0-91A5-98E3464F8735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D768-F3B8-4549-691C-336DB4287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6361-CC48-B35D-7CEB-1AD30682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8F8122-E8F5-5C0D-D648-70954A35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F3D69-94A4-C015-AA42-F0D83CCA0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499CD-7F5E-A21E-A789-65BAED02A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2B89F-E1C6-4776-A383-2EF68E6B8E11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B4879-E270-810B-E8B3-10FD032D1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D6D8B-A3CB-70DB-2A4A-66A2C4487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CAB8D-92C4-47F9-B3DC-00ACB757B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slide" Target="slide87.xm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5" Type="http://schemas.openxmlformats.org/officeDocument/2006/relationships/image" Target="../media/image22.png"/><Relationship Id="rId10" Type="http://schemas.openxmlformats.org/officeDocument/2006/relationships/slide" Target="slide88.xml"/><Relationship Id="rId4" Type="http://schemas.openxmlformats.org/officeDocument/2006/relationships/slide" Target="slide86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0" Type="http://schemas.openxmlformats.org/officeDocument/2006/relationships/image" Target="../media/image30.jpeg"/><Relationship Id="rId4" Type="http://schemas.openxmlformats.org/officeDocument/2006/relationships/image" Target="../media/image26.png"/><Relationship Id="rId9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jpg"/><Relationship Id="rId9" Type="http://schemas.openxmlformats.org/officeDocument/2006/relationships/image" Target="../media/image5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2.jpg"/><Relationship Id="rId7" Type="http://schemas.openxmlformats.org/officeDocument/2006/relationships/image" Target="../media/image54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8.jpg"/><Relationship Id="rId4" Type="http://schemas.openxmlformats.org/officeDocument/2006/relationships/image" Target="../media/image53.jpeg"/><Relationship Id="rId9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jpeg"/><Relationship Id="rId7" Type="http://schemas.openxmlformats.org/officeDocument/2006/relationships/image" Target="../media/image54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5.jpeg"/><Relationship Id="rId9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38799-0608-D0C8-6962-354A6046F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6DCC-E385-3CEB-B4A1-61E20E75E3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Relative Vectoring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9900C-4083-A681-31F9-BC4C0EF94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Dual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09765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116F9554-0E4A-CB75-855B-B9CF4F6662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8912" y="248931"/>
              <a:ext cx="2707452" cy="1522942"/>
            </p:xfrm>
            <a:graphic>
              <a:graphicData uri="http://schemas.microsoft.com/office/powerpoint/2016/slidezoom">
                <pslz:sldZm>
                  <pslz:sldZmObj sldId="468" cId="1939653119">
                    <pslz:zmPr id="{915C89A6-4B27-4EF3-8798-284908500BD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7452" cy="1522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16F9554-0E4A-CB75-855B-B9CF4F6662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912" y="248931"/>
                <a:ext cx="2707452" cy="1522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Slide Zoom 41">
                <a:extLst>
                  <a:ext uri="{FF2B5EF4-FFF2-40B4-BE49-F238E27FC236}">
                    <a16:creationId xmlns:a16="http://schemas.microsoft.com/office/drawing/2014/main" id="{2F6C9188-502D-3C02-A061-F40F6162EC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66087" y="248931"/>
              <a:ext cx="2707452" cy="1522942"/>
            </p:xfrm>
            <a:graphic>
              <a:graphicData uri="http://schemas.microsoft.com/office/powerpoint/2016/slidezoom">
                <pslz:sldZm>
                  <pslz:sldZmObj sldId="470" cId="528546837">
                    <pslz:zmPr id="{1AF4F30A-C67E-4A03-B780-186BE182858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7452" cy="1522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Slide Zoom 4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F6C9188-502D-3C02-A061-F40F6162EC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6087" y="248931"/>
                <a:ext cx="2707452" cy="1522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DC20D420-0A95-3D13-9BC5-42BD4CDE48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33262" y="248931"/>
              <a:ext cx="2707452" cy="1522942"/>
            </p:xfrm>
            <a:graphic>
              <a:graphicData uri="http://schemas.microsoft.com/office/powerpoint/2016/slidezoom">
                <pslz:sldZm>
                  <pslz:sldZmObj sldId="469" cId="3425125168">
                    <pslz:zmPr id="{2FF197D8-6F75-45F6-9FF6-95075476E8B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7452" cy="1522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Slide Zoom 4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C20D420-0A95-3D13-9BC5-42BD4CDE48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33262" y="248931"/>
                <a:ext cx="2707452" cy="1522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F97E487-60EE-BA27-3649-ED023A816E7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86"/>
          <a:stretch/>
        </p:blipFill>
        <p:spPr>
          <a:xfrm>
            <a:off x="130968" y="2174741"/>
            <a:ext cx="3850481" cy="4678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AAD4F7-961C-6FBC-8525-DE21F361D6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8175" y="2174741"/>
            <a:ext cx="3857624" cy="46235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384F26-D600-EFAC-760F-24A8AF2E2B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1" y="2174741"/>
            <a:ext cx="3857624" cy="46441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95D290-3830-01A7-204B-3AFA1AE38F00}"/>
              </a:ext>
            </a:extLst>
          </p:cNvPr>
          <p:cNvSpPr txBox="1"/>
          <p:nvPr/>
        </p:nvSpPr>
        <p:spPr>
          <a:xfrm>
            <a:off x="596674" y="1742995"/>
            <a:ext cx="2911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wingcam</a:t>
            </a:r>
            <a:endParaRPr lang="en-US" sz="1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EC0F5D-F608-D582-743C-BD1539689706}"/>
              </a:ext>
            </a:extLst>
          </p:cNvPr>
          <p:cNvSpPr txBox="1"/>
          <p:nvPr/>
        </p:nvSpPr>
        <p:spPr>
          <a:xfrm>
            <a:off x="4640035" y="1742995"/>
            <a:ext cx="2911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podcam</a:t>
            </a:r>
            <a:r>
              <a:rPr lang="en-US" sz="1600" b="1" dirty="0"/>
              <a:t> (zoomed in)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DDD9E9-C9CB-3DB7-9413-C8D65FA9F8DB}"/>
              </a:ext>
            </a:extLst>
          </p:cNvPr>
          <p:cNvSpPr txBox="1"/>
          <p:nvPr/>
        </p:nvSpPr>
        <p:spPr>
          <a:xfrm>
            <a:off x="8731022" y="1742995"/>
            <a:ext cx="2911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dashcam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3FFD68-9CF7-4A55-8EBF-D62717A37031}"/>
              </a:ext>
            </a:extLst>
          </p:cNvPr>
          <p:cNvCxnSpPr/>
          <p:nvPr/>
        </p:nvCxnSpPr>
        <p:spPr>
          <a:xfrm>
            <a:off x="271463" y="3950494"/>
            <a:ext cx="0" cy="207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F29D34D-E128-5F00-AFAF-733593476D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8911" y="248930"/>
            <a:ext cx="2706624" cy="1545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33882F-97EC-84D8-982E-5EBCA32DC1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6086" y="248930"/>
            <a:ext cx="2706624" cy="1545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F00894-C93E-C50B-3790-DA9655FDC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33262" y="245351"/>
            <a:ext cx="2706624" cy="15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4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FA07B-3A97-2374-B9A7-019CD8081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7F6A-2D17-4B8C-722F-7F115E93A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Annotation Automation in Real 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A0BFD-06CA-0C7C-C407-E698F2D92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MoCap</a:t>
            </a:r>
            <a:r>
              <a:rPr lang="en-US" dirty="0"/>
              <a:t> Image Reprojections Using </a:t>
            </a:r>
            <a:r>
              <a:rPr lang="en-US" dirty="0" err="1"/>
              <a:t>AprilTag</a:t>
            </a:r>
            <a:r>
              <a:rPr lang="en-US" dirty="0"/>
              <a:t> Localization</a:t>
            </a:r>
          </a:p>
        </p:txBody>
      </p:sp>
    </p:spTree>
    <p:extLst>
      <p:ext uri="{BB962C8B-B14F-4D97-AF65-F5344CB8AC3E}">
        <p14:creationId xmlns:p14="http://schemas.microsoft.com/office/powerpoint/2010/main" val="198411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C60C3-F730-491D-FC1E-15EA27AAE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0A6B9A5-7646-9960-40A3-89FD7ED9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MoCap</a:t>
            </a:r>
            <a:r>
              <a:rPr lang="en-US" dirty="0"/>
              <a:t> Image Re-projection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2680E4-4605-F8A2-DA23-4D975FD97F9D}"/>
              </a:ext>
            </a:extLst>
          </p:cNvPr>
          <p:cNvGrpSpPr/>
          <p:nvPr/>
        </p:nvGrpSpPr>
        <p:grpSpPr>
          <a:xfrm>
            <a:off x="1516588" y="1693096"/>
            <a:ext cx="9158823" cy="4688689"/>
            <a:chOff x="2239866" y="1781872"/>
            <a:chExt cx="9158823" cy="46886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C4AC0D-4EBC-72B3-830F-0C93B34A85FC}"/>
                </a:ext>
              </a:extLst>
            </p:cNvPr>
            <p:cNvGrpSpPr/>
            <p:nvPr/>
          </p:nvGrpSpPr>
          <p:grpSpPr>
            <a:xfrm>
              <a:off x="2239866" y="1781872"/>
              <a:ext cx="8424581" cy="4688689"/>
              <a:chOff x="958766" y="547875"/>
              <a:chExt cx="8424581" cy="4688689"/>
            </a:xfrm>
          </p:grpSpPr>
          <p:sp>
            <p:nvSpPr>
              <p:cNvPr id="16" name="Rounded Rectangle 1271">
                <a:extLst>
                  <a:ext uri="{FF2B5EF4-FFF2-40B4-BE49-F238E27FC236}">
                    <a16:creationId xmlns:a16="http://schemas.microsoft.com/office/drawing/2014/main" id="{9B62F5C2-1FDC-8E3E-E9E8-41D55444030B}"/>
                  </a:ext>
                </a:extLst>
              </p:cNvPr>
              <p:cNvSpPr/>
              <p:nvPr/>
            </p:nvSpPr>
            <p:spPr>
              <a:xfrm>
                <a:off x="6577522" y="3820942"/>
                <a:ext cx="2805825" cy="1321697"/>
              </a:xfrm>
              <a:prstGeom prst="roundRect">
                <a:avLst/>
              </a:prstGeom>
              <a:noFill/>
              <a:ln w="19050"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093510"/>
                          <a:gd name="connsiteY0" fmla="*/ 250039 h 1500201"/>
                          <a:gd name="connsiteX1" fmla="*/ 250039 w 2093510"/>
                          <a:gd name="connsiteY1" fmla="*/ 0 h 1500201"/>
                          <a:gd name="connsiteX2" fmla="*/ 813052 w 2093510"/>
                          <a:gd name="connsiteY2" fmla="*/ 0 h 1500201"/>
                          <a:gd name="connsiteX3" fmla="*/ 1328261 w 2093510"/>
                          <a:gd name="connsiteY3" fmla="*/ 0 h 1500201"/>
                          <a:gd name="connsiteX4" fmla="*/ 1843471 w 2093510"/>
                          <a:gd name="connsiteY4" fmla="*/ 0 h 1500201"/>
                          <a:gd name="connsiteX5" fmla="*/ 2093510 w 2093510"/>
                          <a:gd name="connsiteY5" fmla="*/ 250039 h 1500201"/>
                          <a:gd name="connsiteX6" fmla="*/ 2093510 w 2093510"/>
                          <a:gd name="connsiteY6" fmla="*/ 730098 h 1500201"/>
                          <a:gd name="connsiteX7" fmla="*/ 2093510 w 2093510"/>
                          <a:gd name="connsiteY7" fmla="*/ 1250162 h 1500201"/>
                          <a:gd name="connsiteX8" fmla="*/ 1843471 w 2093510"/>
                          <a:gd name="connsiteY8" fmla="*/ 1500201 h 1500201"/>
                          <a:gd name="connsiteX9" fmla="*/ 1344196 w 2093510"/>
                          <a:gd name="connsiteY9" fmla="*/ 1500201 h 1500201"/>
                          <a:gd name="connsiteX10" fmla="*/ 813052 w 2093510"/>
                          <a:gd name="connsiteY10" fmla="*/ 1500201 h 1500201"/>
                          <a:gd name="connsiteX11" fmla="*/ 250039 w 2093510"/>
                          <a:gd name="connsiteY11" fmla="*/ 1500201 h 1500201"/>
                          <a:gd name="connsiteX12" fmla="*/ 0 w 2093510"/>
                          <a:gd name="connsiteY12" fmla="*/ 1250162 h 1500201"/>
                          <a:gd name="connsiteX13" fmla="*/ 0 w 2093510"/>
                          <a:gd name="connsiteY13" fmla="*/ 750101 h 1500201"/>
                          <a:gd name="connsiteX14" fmla="*/ 0 w 2093510"/>
                          <a:gd name="connsiteY14" fmla="*/ 250039 h 15002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093510" h="1500201" extrusionOk="0">
                            <a:moveTo>
                              <a:pt x="0" y="250039"/>
                            </a:moveTo>
                            <a:cubicBezTo>
                              <a:pt x="-8407" y="106761"/>
                              <a:pt x="104369" y="2844"/>
                              <a:pt x="250039" y="0"/>
                            </a:cubicBezTo>
                            <a:cubicBezTo>
                              <a:pt x="407412" y="-6115"/>
                              <a:pt x="587790" y="13526"/>
                              <a:pt x="813052" y="0"/>
                            </a:cubicBezTo>
                            <a:cubicBezTo>
                              <a:pt x="1038314" y="-13526"/>
                              <a:pt x="1193971" y="5403"/>
                              <a:pt x="1328261" y="0"/>
                            </a:cubicBezTo>
                            <a:cubicBezTo>
                              <a:pt x="1462551" y="-5403"/>
                              <a:pt x="1610763" y="15806"/>
                              <a:pt x="1843471" y="0"/>
                            </a:cubicBezTo>
                            <a:cubicBezTo>
                              <a:pt x="1978076" y="-11234"/>
                              <a:pt x="2096336" y="101488"/>
                              <a:pt x="2093510" y="250039"/>
                            </a:cubicBezTo>
                            <a:cubicBezTo>
                              <a:pt x="2110471" y="438929"/>
                              <a:pt x="2097861" y="562452"/>
                              <a:pt x="2093510" y="730098"/>
                            </a:cubicBezTo>
                            <a:cubicBezTo>
                              <a:pt x="2089159" y="897744"/>
                              <a:pt x="2108485" y="1135553"/>
                              <a:pt x="2093510" y="1250162"/>
                            </a:cubicBezTo>
                            <a:cubicBezTo>
                              <a:pt x="2082240" y="1406898"/>
                              <a:pt x="1970723" y="1487627"/>
                              <a:pt x="1843471" y="1500201"/>
                            </a:cubicBezTo>
                            <a:cubicBezTo>
                              <a:pt x="1658968" y="1477889"/>
                              <a:pt x="1486294" y="1510397"/>
                              <a:pt x="1344196" y="1500201"/>
                            </a:cubicBezTo>
                            <a:cubicBezTo>
                              <a:pt x="1202099" y="1490005"/>
                              <a:pt x="998105" y="1519947"/>
                              <a:pt x="813052" y="1500201"/>
                            </a:cubicBezTo>
                            <a:cubicBezTo>
                              <a:pt x="627999" y="1480455"/>
                              <a:pt x="429564" y="1478004"/>
                              <a:pt x="250039" y="1500201"/>
                            </a:cubicBezTo>
                            <a:cubicBezTo>
                              <a:pt x="117465" y="1506961"/>
                              <a:pt x="25701" y="1365753"/>
                              <a:pt x="0" y="1250162"/>
                            </a:cubicBezTo>
                            <a:cubicBezTo>
                              <a:pt x="-6512" y="1040604"/>
                              <a:pt x="-202" y="988119"/>
                              <a:pt x="0" y="750101"/>
                            </a:cubicBezTo>
                            <a:cubicBezTo>
                              <a:pt x="202" y="512083"/>
                              <a:pt x="-3124" y="383952"/>
                              <a:pt x="0" y="250039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ed Rectangle 70">
                <a:extLst>
                  <a:ext uri="{FF2B5EF4-FFF2-40B4-BE49-F238E27FC236}">
                    <a16:creationId xmlns:a16="http://schemas.microsoft.com/office/drawing/2014/main" id="{E79DFD95-A769-E490-75B1-4003CD7C0343}"/>
                  </a:ext>
                </a:extLst>
              </p:cNvPr>
              <p:cNvSpPr/>
              <p:nvPr/>
            </p:nvSpPr>
            <p:spPr>
              <a:xfrm>
                <a:off x="7090385" y="2681284"/>
                <a:ext cx="1022589" cy="7078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Project</a:t>
                </a:r>
              </a:p>
              <a:p>
                <a:pPr algn="ctr"/>
                <a:r>
                  <a:rPr lang="en-US" dirty="0"/>
                  <a:t>Points</a:t>
                </a:r>
              </a:p>
            </p:txBody>
          </p:sp>
          <p:sp>
            <p:nvSpPr>
              <p:cNvPr id="18" name="Rounded Rectangle 71">
                <a:extLst>
                  <a:ext uri="{FF2B5EF4-FFF2-40B4-BE49-F238E27FC236}">
                    <a16:creationId xmlns:a16="http://schemas.microsoft.com/office/drawing/2014/main" id="{0A5C714B-2983-38C0-4DC8-912DAD0D0695}"/>
                  </a:ext>
                </a:extLst>
              </p:cNvPr>
              <p:cNvSpPr/>
              <p:nvPr/>
            </p:nvSpPr>
            <p:spPr>
              <a:xfrm>
                <a:off x="7169331" y="1173463"/>
                <a:ext cx="864698" cy="7078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Solve</a:t>
                </a:r>
              </a:p>
              <a:p>
                <a:pPr algn="ctr"/>
                <a:r>
                  <a:rPr lang="en-US" dirty="0"/>
                  <a:t>PnP</a:t>
                </a:r>
              </a:p>
            </p:txBody>
          </p:sp>
          <p:pic>
            <p:nvPicPr>
              <p:cNvPr id="19" name="Picture 18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D45A70C9-7C26-0A13-5846-E11858CF1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299" t="26089" r="17503" b="10196"/>
              <a:stretch/>
            </p:blipFill>
            <p:spPr>
              <a:xfrm rot="10800000">
                <a:off x="3263764" y="547875"/>
                <a:ext cx="2221723" cy="173480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F9D2FE5-20B2-808F-09B5-70BDA7B18D5F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5129561" y="1333478"/>
                <a:ext cx="862307" cy="413546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136D25C-4612-8DC7-DBC4-E7A31878580D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3921512" y="1200615"/>
                <a:ext cx="2070356" cy="13286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9D66860-6C76-7346-FFEC-2EDA2FBF2824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5140712" y="1333478"/>
                <a:ext cx="851156" cy="7529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F3A5EB2B-46BE-45DE-74F3-724A64CDD6D7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3586976" y="1100254"/>
                <a:ext cx="2404892" cy="233224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F235393-CBF0-EAF4-A7B1-F0F78E7B5A82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3516351" y="1333478"/>
                <a:ext cx="2475517" cy="41726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2FA4AF2-5B89-1445-0EFE-104C369F9BBE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4077629" y="1333478"/>
                <a:ext cx="1914239" cy="153351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A477DB10-C1EA-C921-1B4A-7E0158AB8829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>
                <a:off x="4348976" y="1333478"/>
                <a:ext cx="1642892" cy="692327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E2F924C-AECC-3DBC-59D0-1B5281ACBC6F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5025483" y="1029629"/>
                <a:ext cx="966385" cy="303849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B383ABE-9843-419F-766C-23BCFFDF38C3}"/>
                  </a:ext>
                </a:extLst>
              </p:cNvPr>
              <p:cNvCxnSpPr>
                <a:cxnSpLocks/>
                <a:endCxn id="42" idx="1"/>
              </p:cNvCxnSpPr>
              <p:nvPr/>
            </p:nvCxnSpPr>
            <p:spPr>
              <a:xfrm>
                <a:off x="5237356" y="1178312"/>
                <a:ext cx="754512" cy="155166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D7BD251-4025-712F-1E19-A6AE1516F445}"/>
                  </a:ext>
                </a:extLst>
              </p:cNvPr>
              <p:cNvCxnSpPr>
                <a:cxnSpLocks/>
                <a:stCxn id="42" idx="1"/>
              </p:cNvCxnSpPr>
              <p:nvPr/>
            </p:nvCxnSpPr>
            <p:spPr>
              <a:xfrm flipH="1" flipV="1">
                <a:off x="4906537" y="1263805"/>
                <a:ext cx="1085331" cy="69673"/>
              </a:xfrm>
              <a:prstGeom prst="straightConnector1">
                <a:avLst/>
              </a:prstGeom>
              <a:ln w="6350" cap="rnd">
                <a:solidFill>
                  <a:srgbClr val="FFC000"/>
                </a:solidFill>
                <a:prstDash val="dash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3B822EF-DE33-D7F9-652D-03F0E51E5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73575" y="3773928"/>
                <a:ext cx="472965" cy="220717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6E465AE-008A-2D48-16B8-94D618CDB6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8182" y="2985652"/>
                <a:ext cx="515006" cy="11561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617E013-E311-70F7-F47C-02C3D50C43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7671" y="3469128"/>
                <a:ext cx="546538" cy="147145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1081">
                <a:extLst>
                  <a:ext uri="{FF2B5EF4-FFF2-40B4-BE49-F238E27FC236}">
                    <a16:creationId xmlns:a16="http://schemas.microsoft.com/office/drawing/2014/main" id="{5C7657A2-B937-613B-4EC2-06A46BEEB07A}"/>
                  </a:ext>
                </a:extLst>
              </p:cNvPr>
              <p:cNvSpPr/>
              <p:nvPr/>
            </p:nvSpPr>
            <p:spPr>
              <a:xfrm>
                <a:off x="2565859" y="2724958"/>
                <a:ext cx="585655" cy="383619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/>
                  <a:t>marker</a:t>
                </a:r>
              </a:p>
              <a:p>
                <a:pPr algn="ctr"/>
                <a:r>
                  <a:rPr lang="en-US" sz="900" dirty="0"/>
                  <a:t>balls</a:t>
                </a:r>
              </a:p>
            </p:txBody>
          </p:sp>
          <p:sp>
            <p:nvSpPr>
              <p:cNvPr id="42" name="Rounded Rectangle 1084">
                <a:extLst>
                  <a:ext uri="{FF2B5EF4-FFF2-40B4-BE49-F238E27FC236}">
                    <a16:creationId xmlns:a16="http://schemas.microsoft.com/office/drawing/2014/main" id="{64894B93-5575-461E-91BE-3D6695882DFD}"/>
                  </a:ext>
                </a:extLst>
              </p:cNvPr>
              <p:cNvSpPr/>
              <p:nvPr/>
            </p:nvSpPr>
            <p:spPr>
              <a:xfrm>
                <a:off x="5991868" y="1125684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2D points</a:t>
                </a:r>
              </a:p>
            </p:txBody>
          </p:sp>
          <p:sp>
            <p:nvSpPr>
              <p:cNvPr id="43" name="Rounded Rectangle 1085">
                <a:extLst>
                  <a:ext uri="{FF2B5EF4-FFF2-40B4-BE49-F238E27FC236}">
                    <a16:creationId xmlns:a16="http://schemas.microsoft.com/office/drawing/2014/main" id="{5365B36B-1017-9DDE-1FCD-82409B8A2E2A}"/>
                  </a:ext>
                </a:extLst>
              </p:cNvPr>
              <p:cNvSpPr/>
              <p:nvPr/>
            </p:nvSpPr>
            <p:spPr>
              <a:xfrm>
                <a:off x="5991868" y="1639684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3D points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F305045-1BED-A17E-8447-857F4E65D5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2538" y="1639684"/>
                <a:ext cx="493388" cy="12605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9ACDCA7-A941-6848-DAC5-96A43B31D0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2028" y="1345324"/>
                <a:ext cx="509440" cy="48166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ounded Rectangle 1099">
                <a:extLst>
                  <a:ext uri="{FF2B5EF4-FFF2-40B4-BE49-F238E27FC236}">
                    <a16:creationId xmlns:a16="http://schemas.microsoft.com/office/drawing/2014/main" id="{A5E5766F-46EF-1C51-6349-F6851AF0CEC3}"/>
                  </a:ext>
                </a:extLst>
              </p:cNvPr>
              <p:cNvSpPr/>
              <p:nvPr/>
            </p:nvSpPr>
            <p:spPr>
              <a:xfrm>
                <a:off x="2565859" y="3411559"/>
                <a:ext cx="585655" cy="383619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364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/>
                  <a:t>marker</a:t>
                </a:r>
              </a:p>
              <a:p>
                <a:pPr algn="ctr"/>
                <a:r>
                  <a:rPr lang="en-US" sz="900" dirty="0"/>
                  <a:t>balls</a:t>
                </a:r>
              </a:p>
            </p:txBody>
          </p:sp>
          <p:sp>
            <p:nvSpPr>
              <p:cNvPr id="47" name="Rounded Rectangle 1102">
                <a:extLst>
                  <a:ext uri="{FF2B5EF4-FFF2-40B4-BE49-F238E27FC236}">
                    <a16:creationId xmlns:a16="http://schemas.microsoft.com/office/drawing/2014/main" id="{FE4AF471-977C-6C2C-0BDD-99C64626B488}"/>
                  </a:ext>
                </a:extLst>
              </p:cNvPr>
              <p:cNvSpPr/>
              <p:nvPr/>
            </p:nvSpPr>
            <p:spPr>
              <a:xfrm>
                <a:off x="6069775" y="2462408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364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3D points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0C3703B-ED2C-0060-CE95-1919AFDA7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2581" y="2709256"/>
                <a:ext cx="354676" cy="116378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ounded Rectangle 1114">
                <a:extLst>
                  <a:ext uri="{FF2B5EF4-FFF2-40B4-BE49-F238E27FC236}">
                    <a16:creationId xmlns:a16="http://schemas.microsoft.com/office/drawing/2014/main" id="{D84A5B82-1CBC-283E-45E5-6A0F229B0C82}"/>
                  </a:ext>
                </a:extLst>
              </p:cNvPr>
              <p:cNvSpPr/>
              <p:nvPr/>
            </p:nvSpPr>
            <p:spPr>
              <a:xfrm>
                <a:off x="7135926" y="2128536"/>
                <a:ext cx="420473" cy="239762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 err="1"/>
                  <a:t>rvec</a:t>
                </a:r>
                <a:endParaRPr lang="en-US" sz="900" dirty="0"/>
              </a:p>
            </p:txBody>
          </p:sp>
          <p:sp>
            <p:nvSpPr>
              <p:cNvPr id="50" name="Rounded Rectangle 1115">
                <a:extLst>
                  <a:ext uri="{FF2B5EF4-FFF2-40B4-BE49-F238E27FC236}">
                    <a16:creationId xmlns:a16="http://schemas.microsoft.com/office/drawing/2014/main" id="{BC00E656-A1DF-BD35-6696-2D7BD9CEEA26}"/>
                  </a:ext>
                </a:extLst>
              </p:cNvPr>
              <p:cNvSpPr/>
              <p:nvPr/>
            </p:nvSpPr>
            <p:spPr>
              <a:xfrm>
                <a:off x="7662217" y="2094620"/>
                <a:ext cx="420473" cy="239762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20089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00" dirty="0" err="1"/>
                  <a:t>tvec</a:t>
                </a:r>
                <a:endParaRPr lang="en-US" sz="900" dirty="0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29A7DBCF-55B9-15F8-06AA-1387DD1299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52057" y="1916776"/>
                <a:ext cx="60960" cy="177338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C786FC3-0AF7-44C2-B27B-CF4FE4E25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5711" y="1903629"/>
                <a:ext cx="30651" cy="15723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58E9C83-0749-DC93-4CD8-488BD507F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8329" y="2417487"/>
                <a:ext cx="66855" cy="225267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CEA96CA-55DD-292C-E32C-16191E00B0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45526" y="2398914"/>
                <a:ext cx="121920" cy="249382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ACCF07E-901B-3B84-6560-040E3B2E1E65}"/>
                  </a:ext>
                </a:extLst>
              </p:cNvPr>
              <p:cNvGrpSpPr/>
              <p:nvPr/>
            </p:nvGrpSpPr>
            <p:grpSpPr>
              <a:xfrm>
                <a:off x="3250248" y="3973627"/>
                <a:ext cx="2235338" cy="1262937"/>
                <a:chOff x="3607642" y="4804860"/>
                <a:chExt cx="2235338" cy="1262937"/>
              </a:xfrm>
            </p:grpSpPr>
            <p:sp>
              <p:nvSpPr>
                <p:cNvPr id="80" name="Rounded Rectangle 1136">
                  <a:extLst>
                    <a:ext uri="{FF2B5EF4-FFF2-40B4-BE49-F238E27FC236}">
                      <a16:creationId xmlns:a16="http://schemas.microsoft.com/office/drawing/2014/main" id="{EC57C891-5D24-180B-7E81-83806F652E1C}"/>
                    </a:ext>
                  </a:extLst>
                </p:cNvPr>
                <p:cNvSpPr/>
                <p:nvPr/>
              </p:nvSpPr>
              <p:spPr>
                <a:xfrm>
                  <a:off x="3607642" y="4804860"/>
                  <a:ext cx="2235338" cy="1262937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MCS</a:t>
                  </a:r>
                </a:p>
              </p:txBody>
            </p:sp>
            <p:pic>
              <p:nvPicPr>
                <p:cNvPr id="81" name="Picture 80" descr="A picture containing mountain, outdoor, sky, plane&#10;&#10;Description automatically generated">
                  <a:extLst>
                    <a:ext uri="{FF2B5EF4-FFF2-40B4-BE49-F238E27FC236}">
                      <a16:creationId xmlns:a16="http://schemas.microsoft.com/office/drawing/2014/main" id="{350E7073-651B-515F-90F1-73460BB8CF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9128" y="4827537"/>
                  <a:ext cx="2189021" cy="1208561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5315CCF-82FC-E0DE-45C4-E25D3CE70357}"/>
                    </a:ext>
                  </a:extLst>
                </p:cNvPr>
                <p:cNvSpPr txBox="1"/>
                <p:nvPr/>
              </p:nvSpPr>
              <p:spPr>
                <a:xfrm>
                  <a:off x="4075520" y="5541608"/>
                  <a:ext cx="1318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Digital Twin</a:t>
                  </a:r>
                </a:p>
              </p:txBody>
            </p:sp>
          </p:grpSp>
          <p:sp>
            <p:nvSpPr>
              <p:cNvPr id="56" name="Rounded Rectangle 1139">
                <a:extLst>
                  <a:ext uri="{FF2B5EF4-FFF2-40B4-BE49-F238E27FC236}">
                    <a16:creationId xmlns:a16="http://schemas.microsoft.com/office/drawing/2014/main" id="{2825ABF4-9073-F5F5-1137-DD677B6E83DA}"/>
                  </a:ext>
                </a:extLst>
              </p:cNvPr>
              <p:cNvSpPr/>
              <p:nvPr/>
            </p:nvSpPr>
            <p:spPr>
              <a:xfrm>
                <a:off x="6032327" y="3280944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0000">
                  <a:alpha val="19523"/>
                </a:srgbClr>
              </a:solidFill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3D points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D964FE4-6DAA-EE5E-344F-366B5EC3B5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8208" y="3731172"/>
                <a:ext cx="532178" cy="549317"/>
              </a:xfrm>
              <a:prstGeom prst="straightConnector1">
                <a:avLst/>
              </a:prstGeom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E7782D8-3472-F52B-3F59-2F00E78ED4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3046" y="3293585"/>
                <a:ext cx="394211" cy="111768"/>
              </a:xfrm>
              <a:prstGeom prst="straightConnector1">
                <a:avLst/>
              </a:prstGeom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A016C8B-5622-6D0A-AE35-A50FD13D916B}"/>
                  </a:ext>
                </a:extLst>
              </p:cNvPr>
              <p:cNvSpPr txBox="1"/>
              <p:nvPr/>
            </p:nvSpPr>
            <p:spPr>
              <a:xfrm>
                <a:off x="996549" y="1667448"/>
                <a:ext cx="10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image capture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978AD6F-FAE6-259B-9AAC-920A54E614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00934" y="554975"/>
                <a:ext cx="1058619" cy="858262"/>
              </a:xfrm>
              <a:prstGeom prst="straightConnector1">
                <a:avLst/>
              </a:prstGeom>
              <a:ln w="15875" cap="rnd">
                <a:solidFill>
                  <a:schemeClr val="bg1">
                    <a:lumMod val="65000"/>
                    <a:alpha val="60096"/>
                  </a:schemeClr>
                </a:solidFill>
                <a:prstDash val="solid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3D5BE50-2586-1C61-5118-BB85700543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0934" y="1413237"/>
                <a:ext cx="1074521" cy="867171"/>
              </a:xfrm>
              <a:prstGeom prst="straightConnector1">
                <a:avLst/>
              </a:prstGeom>
              <a:ln w="15875" cap="rnd">
                <a:solidFill>
                  <a:schemeClr val="bg1">
                    <a:lumMod val="65000"/>
                    <a:alpha val="60096"/>
                  </a:schemeClr>
                </a:solidFill>
                <a:prstDash val="solid"/>
                <a:round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E9E36D6-E1A7-9EB2-6ECD-6AF872781D11}"/>
                  </a:ext>
                </a:extLst>
              </p:cNvPr>
              <p:cNvGrpSpPr/>
              <p:nvPr/>
            </p:nvGrpSpPr>
            <p:grpSpPr>
              <a:xfrm>
                <a:off x="958766" y="1027634"/>
                <a:ext cx="1423830" cy="766664"/>
                <a:chOff x="219380" y="5817865"/>
                <a:chExt cx="1394181" cy="669218"/>
              </a:xfrm>
            </p:grpSpPr>
            <p:pic>
              <p:nvPicPr>
                <p:cNvPr id="78" name="Picture 77" descr="Shape&#10;&#10;Description automatically generated">
                  <a:extLst>
                    <a:ext uri="{FF2B5EF4-FFF2-40B4-BE49-F238E27FC236}">
                      <a16:creationId xmlns:a16="http://schemas.microsoft.com/office/drawing/2014/main" id="{E05E35EB-122E-30D9-E686-8C645B3E2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/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89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9380" y="5817865"/>
                  <a:ext cx="1394181" cy="669218"/>
                </a:xfrm>
                <a:prstGeom prst="rect">
                  <a:avLst/>
                </a:prstGeom>
              </p:spPr>
            </p:pic>
            <p:sp>
              <p:nvSpPr>
                <p:cNvPr id="79" name="Rounded Rectangle 1207">
                  <a:extLst>
                    <a:ext uri="{FF2B5EF4-FFF2-40B4-BE49-F238E27FC236}">
                      <a16:creationId xmlns:a16="http://schemas.microsoft.com/office/drawing/2014/main" id="{965A8DAD-D080-552D-C09F-818806838CF1}"/>
                    </a:ext>
                  </a:extLst>
                </p:cNvPr>
                <p:cNvSpPr/>
                <p:nvPr/>
              </p:nvSpPr>
              <p:spPr>
                <a:xfrm>
                  <a:off x="286597" y="5871512"/>
                  <a:ext cx="970084" cy="49280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Camera</a:t>
                  </a: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45E1E52-91B3-0D85-E21E-10EB6D72E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6126" y="2701873"/>
                <a:ext cx="388883" cy="136634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ounded Rectangle 1231">
                <a:extLst>
                  <a:ext uri="{FF2B5EF4-FFF2-40B4-BE49-F238E27FC236}">
                    <a16:creationId xmlns:a16="http://schemas.microsoft.com/office/drawing/2014/main" id="{43EF79C7-0D38-ADB3-2739-CFF902B11EF6}"/>
                  </a:ext>
                </a:extLst>
              </p:cNvPr>
              <p:cNvSpPr/>
              <p:nvPr/>
            </p:nvSpPr>
            <p:spPr>
              <a:xfrm>
                <a:off x="1222582" y="3820886"/>
                <a:ext cx="810816" cy="415588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173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b="1" dirty="0"/>
                  <a:t>Learjet nose cone</a:t>
                </a:r>
              </a:p>
            </p:txBody>
          </p:sp>
          <p:sp>
            <p:nvSpPr>
              <p:cNvPr id="65" name="Rounded Rectangle 1232">
                <a:extLst>
                  <a:ext uri="{FF2B5EF4-FFF2-40B4-BE49-F238E27FC236}">
                    <a16:creationId xmlns:a16="http://schemas.microsoft.com/office/drawing/2014/main" id="{E87977C4-2A8B-45E0-627C-AD58C27AF3AF}"/>
                  </a:ext>
                </a:extLst>
              </p:cNvPr>
              <p:cNvSpPr/>
              <p:nvPr/>
            </p:nvSpPr>
            <p:spPr>
              <a:xfrm>
                <a:off x="1190939" y="2435604"/>
                <a:ext cx="882278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C000">
                  <a:alpha val="19696"/>
                </a:srgbClr>
              </a:solidFill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b="1" dirty="0"/>
                  <a:t>Fiducial targets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E99037D-04C9-A14C-846B-83723CA4D1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255" y="2764221"/>
                <a:ext cx="892662" cy="436179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113FB78-7DB9-F4C5-B513-2D40E7BF92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76497" y="2007476"/>
                <a:ext cx="840827" cy="956441"/>
              </a:xfrm>
              <a:prstGeom prst="straightConnector1">
                <a:avLst/>
              </a:prstGeom>
              <a:ln w="15875" cap="rnd">
                <a:solidFill>
                  <a:srgbClr val="FFC000"/>
                </a:solidFill>
                <a:prstDash val="solid"/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ounded Rectangle 1260">
                <a:extLst>
                  <a:ext uri="{FF2B5EF4-FFF2-40B4-BE49-F238E27FC236}">
                    <a16:creationId xmlns:a16="http://schemas.microsoft.com/office/drawing/2014/main" id="{1EF116DB-532A-EC19-D116-AB1867980F1A}"/>
                  </a:ext>
                </a:extLst>
              </p:cNvPr>
              <p:cNvSpPr/>
              <p:nvPr/>
            </p:nvSpPr>
            <p:spPr>
              <a:xfrm>
                <a:off x="6984494" y="4100695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FF0000">
                  <a:alpha val="19523"/>
                </a:srgbClr>
              </a:solidFill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2D points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A431682-805F-4E8F-9475-EE98984DBC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08851" y="3447310"/>
                <a:ext cx="92905" cy="557133"/>
              </a:xfrm>
              <a:prstGeom prst="straightConnector1">
                <a:avLst/>
              </a:prstGeom>
              <a:ln w="15875" cap="rnd">
                <a:solidFill>
                  <a:srgbClr val="FF000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ounded Rectangle 1265">
                <a:extLst>
                  <a:ext uri="{FF2B5EF4-FFF2-40B4-BE49-F238E27FC236}">
                    <a16:creationId xmlns:a16="http://schemas.microsoft.com/office/drawing/2014/main" id="{5B7022E3-95C3-C221-637F-BC35FFC9CE2A}"/>
                  </a:ext>
                </a:extLst>
              </p:cNvPr>
              <p:cNvSpPr/>
              <p:nvPr/>
            </p:nvSpPr>
            <p:spPr>
              <a:xfrm>
                <a:off x="7691690" y="4100695"/>
                <a:ext cx="585655" cy="415588"/>
              </a:xfrm>
              <a:prstGeom prst="roundRect">
                <a:avLst>
                  <a:gd name="adj" fmla="val 7576"/>
                </a:avLst>
              </a:prstGeom>
              <a:solidFill>
                <a:srgbClr val="00B0F0">
                  <a:alpha val="20364"/>
                </a:srgbClr>
              </a:solidFill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/>
                  <a:t>2D points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4B3AF9F-D14D-1004-96F0-AC34CCF3A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8715" y="3447310"/>
                <a:ext cx="277643" cy="557133"/>
              </a:xfrm>
              <a:prstGeom prst="straightConnector1">
                <a:avLst/>
              </a:prstGeom>
              <a:ln w="15875" cap="rnd">
                <a:solidFill>
                  <a:srgbClr val="00B0F0"/>
                </a:solidFill>
                <a:prstDash val="solid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5BF8E86-CA8A-71B5-02CA-560AFE0A8993}"/>
                  </a:ext>
                </a:extLst>
              </p:cNvPr>
              <p:cNvSpPr txBox="1"/>
              <p:nvPr/>
            </p:nvSpPr>
            <p:spPr>
              <a:xfrm>
                <a:off x="7209156" y="4577350"/>
                <a:ext cx="16497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Reprojections back into</a:t>
                </a:r>
              </a:p>
              <a:p>
                <a:pPr algn="ctr"/>
                <a:r>
                  <a:rPr lang="en-US" sz="1200" dirty="0"/>
                  <a:t>original image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0C61C17-A494-B98C-F30D-E65BB520408F}"/>
                  </a:ext>
                </a:extLst>
              </p:cNvPr>
              <p:cNvGrpSpPr/>
              <p:nvPr/>
            </p:nvGrpSpPr>
            <p:grpSpPr>
              <a:xfrm>
                <a:off x="3757679" y="2980487"/>
                <a:ext cx="1291080" cy="815778"/>
                <a:chOff x="3792314" y="2980487"/>
                <a:chExt cx="1291080" cy="815778"/>
              </a:xfrm>
            </p:grpSpPr>
            <p:sp>
              <p:nvSpPr>
                <p:cNvPr id="76" name="Rounded Rectangle 67">
                  <a:extLst>
                    <a:ext uri="{FF2B5EF4-FFF2-40B4-BE49-F238E27FC236}">
                      <a16:creationId xmlns:a16="http://schemas.microsoft.com/office/drawing/2014/main" id="{A95011BA-58A7-7CBC-1A60-ACBDFDA86B86}"/>
                    </a:ext>
                  </a:extLst>
                </p:cNvPr>
                <p:cNvSpPr/>
                <p:nvPr/>
              </p:nvSpPr>
              <p:spPr>
                <a:xfrm>
                  <a:off x="3792314" y="2980487"/>
                  <a:ext cx="1291080" cy="541762"/>
                </a:xfrm>
                <a:prstGeom prst="roundRect">
                  <a:avLst/>
                </a:prstGeom>
                <a:solidFill>
                  <a:schemeClr val="tx2">
                    <a:lumMod val="75000"/>
                    <a:lumOff val="25000"/>
                    <a:alpha val="42000"/>
                  </a:schemeClr>
                </a:solidFill>
                <a:ln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8551D51-6303-26B0-2FD8-A1C511E8E7A7}"/>
                    </a:ext>
                  </a:extLst>
                </p:cNvPr>
                <p:cNvSpPr txBox="1"/>
                <p:nvPr/>
              </p:nvSpPr>
              <p:spPr>
                <a:xfrm>
                  <a:off x="3862631" y="3519266"/>
                  <a:ext cx="115044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motion capture</a:t>
                  </a: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C76F34-A309-66F9-E884-5C273C7ABD8A}"/>
                </a:ext>
              </a:extLst>
            </p:cNvPr>
            <p:cNvGrpSpPr/>
            <p:nvPr/>
          </p:nvGrpSpPr>
          <p:grpSpPr>
            <a:xfrm>
              <a:off x="9829029" y="2350227"/>
              <a:ext cx="1569660" cy="1366207"/>
              <a:chOff x="6218010" y="229434"/>
              <a:chExt cx="1569660" cy="136620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62CAAE-9E89-9453-505F-C2317F29308F}"/>
                  </a:ext>
                </a:extLst>
              </p:cNvPr>
              <p:cNvSpPr txBox="1"/>
              <p:nvPr/>
            </p:nvSpPr>
            <p:spPr>
              <a:xfrm>
                <a:off x="6218010" y="1180143"/>
                <a:ext cx="156966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Camera </a:t>
                </a:r>
                <a:r>
                  <a:rPr lang="en-US" sz="1200" dirty="0" err="1"/>
                  <a:t>Instrinsics</a:t>
                </a:r>
                <a:endParaRPr lang="en-US" sz="1200" dirty="0"/>
              </a:p>
              <a:p>
                <a:pPr algn="ctr"/>
                <a:r>
                  <a:rPr lang="en-US" sz="900" dirty="0"/>
                  <a:t>(from chessboard calibration)</a:t>
                </a:r>
              </a:p>
            </p:txBody>
          </p:sp>
          <p:pic>
            <p:nvPicPr>
              <p:cNvPr id="12" name="Picture 11" descr="A black and white checkered wall&#10;&#10;Description automatically generated with low confidence">
                <a:extLst>
                  <a:ext uri="{FF2B5EF4-FFF2-40B4-BE49-F238E27FC236}">
                    <a16:creationId xmlns:a16="http://schemas.microsoft.com/office/drawing/2014/main" id="{EF2A915B-524F-F942-8A96-2A4229530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8199" y="229434"/>
                <a:ext cx="685800" cy="51435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3" name="Picture 12" descr="A black and white checkered floor&#10;&#10;Description automatically generated with low confidence">
                <a:extLst>
                  <a:ext uri="{FF2B5EF4-FFF2-40B4-BE49-F238E27FC236}">
                    <a16:creationId xmlns:a16="http://schemas.microsoft.com/office/drawing/2014/main" id="{DA5657C6-F992-A1E6-463E-5E510DC41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75235" y="612419"/>
                <a:ext cx="685800" cy="51435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4" name="Picture 13" descr="A black and white checkered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195D4361-B803-E67C-0478-F58CC01BC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3194" y="676782"/>
                <a:ext cx="685800" cy="514350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15" name="Picture 14" descr="A picture containing indoor, floor, wall, white&#10;&#10;Description automatically generated">
                <a:extLst>
                  <a:ext uri="{FF2B5EF4-FFF2-40B4-BE49-F238E27FC236}">
                    <a16:creationId xmlns:a16="http://schemas.microsoft.com/office/drawing/2014/main" id="{EC157CED-8F56-DCF9-CCF8-7902B2C83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3203" y="373174"/>
                <a:ext cx="688401" cy="516301"/>
              </a:xfrm>
              <a:prstGeom prst="rect">
                <a:avLst/>
              </a:prstGeom>
              <a:ln w="317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DA0C18-CA99-77F9-40AD-6FEBBEB01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32619" y="3769807"/>
              <a:ext cx="317527" cy="427290"/>
            </a:xfrm>
            <a:prstGeom prst="straightConnector1">
              <a:avLst/>
            </a:prstGeom>
            <a:ln w="15875" cap="rnd">
              <a:solidFill>
                <a:schemeClr val="tx1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1795CB6-487F-9232-5511-2BD6AE2C28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10719" y="3015064"/>
              <a:ext cx="409729" cy="375357"/>
            </a:xfrm>
            <a:prstGeom prst="straightConnector1">
              <a:avLst/>
            </a:prstGeom>
            <a:ln w="15875" cap="rnd">
              <a:solidFill>
                <a:schemeClr val="tx1"/>
              </a:solidFill>
              <a:prstDash val="solid"/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OptiTrack | Target3D">
            <a:extLst>
              <a:ext uri="{FF2B5EF4-FFF2-40B4-BE49-F238E27FC236}">
                <a16:creationId xmlns:a16="http://schemas.microsoft.com/office/drawing/2014/main" id="{F2491928-0B3C-786C-FF3A-7C54B2C61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78" y="4218095"/>
            <a:ext cx="1081321" cy="367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Rounded Rectangle 1085">
            <a:extLst>
              <a:ext uri="{FF2B5EF4-FFF2-40B4-BE49-F238E27FC236}">
                <a16:creationId xmlns:a16="http://schemas.microsoft.com/office/drawing/2014/main" id="{C82D8326-A102-114D-8735-7D3E90733D05}"/>
              </a:ext>
            </a:extLst>
          </p:cNvPr>
          <p:cNvSpPr/>
          <p:nvPr/>
        </p:nvSpPr>
        <p:spPr>
          <a:xfrm>
            <a:off x="8953445" y="5245916"/>
            <a:ext cx="585655" cy="415588"/>
          </a:xfrm>
          <a:prstGeom prst="roundRect">
            <a:avLst>
              <a:gd name="adj" fmla="val 7576"/>
            </a:avLst>
          </a:prstGeom>
          <a:solidFill>
            <a:srgbClr val="FFC000">
              <a:alpha val="20089"/>
            </a:srgbClr>
          </a:solidFill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2D points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FDDB3E-2B1C-7BA1-F80D-45B31DA362E9}"/>
              </a:ext>
            </a:extLst>
          </p:cNvPr>
          <p:cNvCxnSpPr>
            <a:cxnSpLocks/>
          </p:cNvCxnSpPr>
          <p:nvPr/>
        </p:nvCxnSpPr>
        <p:spPr>
          <a:xfrm>
            <a:off x="8650447" y="4585744"/>
            <a:ext cx="455304" cy="563386"/>
          </a:xfrm>
          <a:prstGeom prst="straightConnector1">
            <a:avLst/>
          </a:prstGeom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5A837E-C751-FEF6-2415-6ACDC5DBD3C8}"/>
              </a:ext>
            </a:extLst>
          </p:cNvPr>
          <p:cNvCxnSpPr>
            <a:cxnSpLocks/>
          </p:cNvCxnSpPr>
          <p:nvPr/>
        </p:nvCxnSpPr>
        <p:spPr>
          <a:xfrm>
            <a:off x="7167420" y="3257861"/>
            <a:ext cx="547279" cy="510497"/>
          </a:xfrm>
          <a:prstGeom prst="straightConnector1">
            <a:avLst/>
          </a:prstGeom>
          <a:ln w="15875" cap="rnd">
            <a:solidFill>
              <a:srgbClr val="FFC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erspective">
            <a:extLst>
              <a:ext uri="{FF2B5EF4-FFF2-40B4-BE49-F238E27FC236}">
                <a16:creationId xmlns:a16="http://schemas.microsoft.com/office/drawing/2014/main" id="{5643B398-3269-C1B0-283C-9EE4DC4F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729" y="3571642"/>
            <a:ext cx="827300" cy="4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138E-1D1B-1BD1-7B37-2D3D946A74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Applying to Real 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B0CDF-1C95-0E10-4DDA-F0C614D383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3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E8B7-9ACA-05D3-D607-6699DAC3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</a:t>
            </a:r>
            <a:br>
              <a:rPr lang="en-US" dirty="0"/>
            </a:br>
            <a:r>
              <a:rPr lang="en-US" dirty="0"/>
              <a:t>Transfer Learning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BADB43-E03B-94D5-BE51-55179BDB1EB9}"/>
              </a:ext>
            </a:extLst>
          </p:cNvPr>
          <p:cNvSpPr/>
          <p:nvPr/>
        </p:nvSpPr>
        <p:spPr>
          <a:xfrm>
            <a:off x="6005427" y="350611"/>
            <a:ext cx="2324746" cy="139484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Scene Augmentation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Background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Lighting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Perspective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Orientation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B8AE91-591F-0C73-8401-0F72E236B8E0}"/>
              </a:ext>
            </a:extLst>
          </p:cNvPr>
          <p:cNvSpPr/>
          <p:nvPr/>
        </p:nvSpPr>
        <p:spPr>
          <a:xfrm>
            <a:off x="3459731" y="2290630"/>
            <a:ext cx="828513" cy="77749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3D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Scans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BA17B6-C9F1-0D0F-84ED-04714A70F5A4}"/>
              </a:ext>
            </a:extLst>
          </p:cNvPr>
          <p:cNvSpPr/>
          <p:nvPr/>
        </p:nvSpPr>
        <p:spPr>
          <a:xfrm>
            <a:off x="8942549" y="3545508"/>
            <a:ext cx="1706537" cy="82793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MoCap</a:t>
            </a:r>
            <a:r>
              <a:rPr lang="en-US" sz="1600" dirty="0">
                <a:solidFill>
                  <a:schemeClr val="tx1"/>
                </a:solidFill>
              </a:rPr>
              <a:t> Image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Re-projection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88E1A8-289E-356D-C1AB-AD15047D1BCE}"/>
              </a:ext>
            </a:extLst>
          </p:cNvPr>
          <p:cNvGrpSpPr/>
          <p:nvPr/>
        </p:nvGrpSpPr>
        <p:grpSpPr>
          <a:xfrm>
            <a:off x="5120412" y="2111344"/>
            <a:ext cx="4252996" cy="1335438"/>
            <a:chOff x="1766808" y="2107769"/>
            <a:chExt cx="4252996" cy="1335438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2D5B1F3F-DEAA-CC3E-D718-0E93B40D0449}"/>
                </a:ext>
              </a:extLst>
            </p:cNvPr>
            <p:cNvSpPr/>
            <p:nvPr/>
          </p:nvSpPr>
          <p:spPr>
            <a:xfrm>
              <a:off x="1766808" y="2495227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Virtual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world</a:t>
              </a:r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A6CBE0B6-3338-B8EA-E9D9-0952573339F6}"/>
                </a:ext>
              </a:extLst>
            </p:cNvPr>
            <p:cNvSpPr/>
            <p:nvPr/>
          </p:nvSpPr>
          <p:spPr>
            <a:xfrm>
              <a:off x="3370427" y="2107769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Hybrid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(AR)</a:t>
              </a: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0E748975-2EBB-DC87-185E-51DFF2E8FD5D}"/>
                </a:ext>
              </a:extLst>
            </p:cNvPr>
            <p:cNvSpPr/>
            <p:nvPr/>
          </p:nvSpPr>
          <p:spPr>
            <a:xfrm>
              <a:off x="4866472" y="2495227"/>
              <a:ext cx="1153332" cy="947980"/>
            </a:xfrm>
            <a:prstGeom prst="round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Real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world</a:t>
              </a:r>
            </a:p>
          </p:txBody>
        </p:sp>
      </p:grp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100ED640-345B-3092-CAE2-CD5B048FEE01}"/>
              </a:ext>
            </a:extLst>
          </p:cNvPr>
          <p:cNvSpPr/>
          <p:nvPr/>
        </p:nvSpPr>
        <p:spPr>
          <a:xfrm>
            <a:off x="6302339" y="5323581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Model Training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855F60-71A3-6264-1147-D745F9CA2CB5}"/>
              </a:ext>
            </a:extLst>
          </p:cNvPr>
          <p:cNvSpPr/>
          <p:nvPr/>
        </p:nvSpPr>
        <p:spPr>
          <a:xfrm>
            <a:off x="740300" y="4589527"/>
            <a:ext cx="2994630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Relative Vectoring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Using predictions on real imagery</a:t>
            </a: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77D0E177-BD2F-2446-1038-680BE15FF79D}"/>
              </a:ext>
            </a:extLst>
          </p:cNvPr>
          <p:cNvSpPr/>
          <p:nvPr/>
        </p:nvSpPr>
        <p:spPr>
          <a:xfrm>
            <a:off x="9180964" y="2997787"/>
            <a:ext cx="752448" cy="448995"/>
          </a:xfrm>
          <a:custGeom>
            <a:avLst/>
            <a:gdLst>
              <a:gd name="connsiteX0" fmla="*/ 573741 w 602902"/>
              <a:gd name="connsiteY0" fmla="*/ 627529 h 627529"/>
              <a:gd name="connsiteX1" fmla="*/ 537882 w 602902"/>
              <a:gd name="connsiteY1" fmla="*/ 251012 h 627529"/>
              <a:gd name="connsiteX2" fmla="*/ 0 w 602902"/>
              <a:gd name="connsiteY2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902" h="627529">
                <a:moveTo>
                  <a:pt x="573741" y="627529"/>
                </a:moveTo>
                <a:cubicBezTo>
                  <a:pt x="603623" y="491564"/>
                  <a:pt x="633505" y="355600"/>
                  <a:pt x="537882" y="251012"/>
                </a:cubicBezTo>
                <a:cubicBezTo>
                  <a:pt x="442259" y="146424"/>
                  <a:pt x="221129" y="44824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1369C418-FA0B-DED6-8089-E06568D3A74C}"/>
              </a:ext>
            </a:extLst>
          </p:cNvPr>
          <p:cNvSpPr/>
          <p:nvPr/>
        </p:nvSpPr>
        <p:spPr>
          <a:xfrm flipV="1">
            <a:off x="4389464" y="2667037"/>
            <a:ext cx="828513" cy="251013"/>
          </a:xfrm>
          <a:custGeom>
            <a:avLst/>
            <a:gdLst>
              <a:gd name="connsiteX0" fmla="*/ 0 w 573741"/>
              <a:gd name="connsiteY0" fmla="*/ 223171 h 223171"/>
              <a:gd name="connsiteX1" fmla="*/ 322730 w 573741"/>
              <a:gd name="connsiteY1" fmla="*/ 25948 h 223171"/>
              <a:gd name="connsiteX2" fmla="*/ 573741 w 573741"/>
              <a:gd name="connsiteY2" fmla="*/ 8018 h 22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741" h="223171">
                <a:moveTo>
                  <a:pt x="0" y="223171"/>
                </a:moveTo>
                <a:cubicBezTo>
                  <a:pt x="113553" y="142489"/>
                  <a:pt x="227107" y="61807"/>
                  <a:pt x="322730" y="25948"/>
                </a:cubicBezTo>
                <a:cubicBezTo>
                  <a:pt x="418353" y="-9911"/>
                  <a:pt x="496047" y="-947"/>
                  <a:pt x="573741" y="8018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3C71276-370F-0F88-9DE5-A57BF5F35D55}"/>
              </a:ext>
            </a:extLst>
          </p:cNvPr>
          <p:cNvSpPr/>
          <p:nvPr/>
        </p:nvSpPr>
        <p:spPr>
          <a:xfrm>
            <a:off x="5720001" y="1796207"/>
            <a:ext cx="430306" cy="807133"/>
          </a:xfrm>
          <a:custGeom>
            <a:avLst/>
            <a:gdLst>
              <a:gd name="connsiteX0" fmla="*/ 519953 w 519953"/>
              <a:gd name="connsiteY0" fmla="*/ 0 h 735106"/>
              <a:gd name="connsiteX1" fmla="*/ 89647 w 519953"/>
              <a:gd name="connsiteY1" fmla="*/ 358588 h 735106"/>
              <a:gd name="connsiteX2" fmla="*/ 0 w 519953"/>
              <a:gd name="connsiteY2" fmla="*/ 735106 h 735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953" h="735106">
                <a:moveTo>
                  <a:pt x="519953" y="0"/>
                </a:moveTo>
                <a:cubicBezTo>
                  <a:pt x="348129" y="118035"/>
                  <a:pt x="176306" y="236070"/>
                  <a:pt x="89647" y="358588"/>
                </a:cubicBezTo>
                <a:cubicBezTo>
                  <a:pt x="2988" y="481106"/>
                  <a:pt x="1494" y="608106"/>
                  <a:pt x="0" y="735106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CBCD5396-11BF-4478-A7FD-8226C6A13268}"/>
              </a:ext>
            </a:extLst>
          </p:cNvPr>
          <p:cNvSpPr/>
          <p:nvPr/>
        </p:nvSpPr>
        <p:spPr>
          <a:xfrm>
            <a:off x="8301835" y="1796516"/>
            <a:ext cx="502024" cy="860612"/>
          </a:xfrm>
          <a:custGeom>
            <a:avLst/>
            <a:gdLst>
              <a:gd name="connsiteX0" fmla="*/ 0 w 502024"/>
              <a:gd name="connsiteY0" fmla="*/ 0 h 860612"/>
              <a:gd name="connsiteX1" fmla="*/ 412377 w 502024"/>
              <a:gd name="connsiteY1" fmla="*/ 448235 h 860612"/>
              <a:gd name="connsiteX2" fmla="*/ 502024 w 502024"/>
              <a:gd name="connsiteY2" fmla="*/ 860612 h 86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024" h="860612">
                <a:moveTo>
                  <a:pt x="0" y="0"/>
                </a:moveTo>
                <a:cubicBezTo>
                  <a:pt x="164353" y="152400"/>
                  <a:pt x="328706" y="304800"/>
                  <a:pt x="412377" y="448235"/>
                </a:cubicBezTo>
                <a:cubicBezTo>
                  <a:pt x="496048" y="591670"/>
                  <a:pt x="499036" y="726141"/>
                  <a:pt x="502024" y="860612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BEAB0001-789B-DB49-C2C0-CD279129FAC0}"/>
              </a:ext>
            </a:extLst>
          </p:cNvPr>
          <p:cNvSpPr/>
          <p:nvPr/>
        </p:nvSpPr>
        <p:spPr>
          <a:xfrm>
            <a:off x="6150306" y="2549551"/>
            <a:ext cx="609600" cy="251012"/>
          </a:xfrm>
          <a:custGeom>
            <a:avLst/>
            <a:gdLst>
              <a:gd name="connsiteX0" fmla="*/ 0 w 609600"/>
              <a:gd name="connsiteY0" fmla="*/ 237002 h 237002"/>
              <a:gd name="connsiteX1" fmla="*/ 251012 w 609600"/>
              <a:gd name="connsiteY1" fmla="*/ 57708 h 237002"/>
              <a:gd name="connsiteX2" fmla="*/ 609600 w 609600"/>
              <a:gd name="connsiteY2" fmla="*/ 3920 h 23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237002">
                <a:moveTo>
                  <a:pt x="0" y="237002"/>
                </a:moveTo>
                <a:cubicBezTo>
                  <a:pt x="74706" y="166778"/>
                  <a:pt x="149412" y="96555"/>
                  <a:pt x="251012" y="57708"/>
                </a:cubicBezTo>
                <a:cubicBezTo>
                  <a:pt x="352612" y="18861"/>
                  <a:pt x="522941" y="-11021"/>
                  <a:pt x="609600" y="392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2D9D29F8-B0AE-6998-C7BE-97463848F507}"/>
              </a:ext>
            </a:extLst>
          </p:cNvPr>
          <p:cNvSpPr/>
          <p:nvPr/>
        </p:nvSpPr>
        <p:spPr>
          <a:xfrm>
            <a:off x="7781882" y="2531622"/>
            <a:ext cx="699247" cy="251012"/>
          </a:xfrm>
          <a:custGeom>
            <a:avLst/>
            <a:gdLst>
              <a:gd name="connsiteX0" fmla="*/ 699247 w 699247"/>
              <a:gd name="connsiteY0" fmla="*/ 251012 h 251012"/>
              <a:gd name="connsiteX1" fmla="*/ 394447 w 699247"/>
              <a:gd name="connsiteY1" fmla="*/ 71718 h 251012"/>
              <a:gd name="connsiteX2" fmla="*/ 0 w 699247"/>
              <a:gd name="connsiteY2" fmla="*/ 0 h 25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247" h="251012">
                <a:moveTo>
                  <a:pt x="699247" y="251012"/>
                </a:moveTo>
                <a:cubicBezTo>
                  <a:pt x="605117" y="182282"/>
                  <a:pt x="510988" y="113553"/>
                  <a:pt x="394447" y="71718"/>
                </a:cubicBezTo>
                <a:cubicBezTo>
                  <a:pt x="277906" y="29883"/>
                  <a:pt x="138953" y="14941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F8BA250C-FA40-CA08-C595-93CD913B3AC8}"/>
              </a:ext>
            </a:extLst>
          </p:cNvPr>
          <p:cNvSpPr/>
          <p:nvPr/>
        </p:nvSpPr>
        <p:spPr>
          <a:xfrm>
            <a:off x="7300094" y="2918050"/>
            <a:ext cx="45719" cy="1112071"/>
          </a:xfrm>
          <a:custGeom>
            <a:avLst/>
            <a:gdLst>
              <a:gd name="connsiteX0" fmla="*/ 0 w 53261"/>
              <a:gd name="connsiteY0" fmla="*/ 0 h 2082800"/>
              <a:gd name="connsiteX1" fmla="*/ 50800 w 53261"/>
              <a:gd name="connsiteY1" fmla="*/ 924560 h 2082800"/>
              <a:gd name="connsiteX2" fmla="*/ 40640 w 53261"/>
              <a:gd name="connsiteY2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61" h="2082800">
                <a:moveTo>
                  <a:pt x="0" y="0"/>
                </a:moveTo>
                <a:cubicBezTo>
                  <a:pt x="22013" y="288713"/>
                  <a:pt x="44027" y="577427"/>
                  <a:pt x="50800" y="924560"/>
                </a:cubicBezTo>
                <a:cubicBezTo>
                  <a:pt x="57573" y="1271693"/>
                  <a:pt x="49106" y="1677246"/>
                  <a:pt x="40640" y="20828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9">
            <a:extLst>
              <a:ext uri="{FF2B5EF4-FFF2-40B4-BE49-F238E27FC236}">
                <a16:creationId xmlns:a16="http://schemas.microsoft.com/office/drawing/2014/main" id="{770193D2-E6E8-6F6C-76DB-BDAF32943422}"/>
              </a:ext>
            </a:extLst>
          </p:cNvPr>
          <p:cNvSpPr/>
          <p:nvPr/>
        </p:nvSpPr>
        <p:spPr>
          <a:xfrm>
            <a:off x="6065440" y="3183655"/>
            <a:ext cx="1045642" cy="965722"/>
          </a:xfrm>
          <a:custGeom>
            <a:avLst/>
            <a:gdLst>
              <a:gd name="connsiteX0" fmla="*/ 0 w 1056640"/>
              <a:gd name="connsiteY0" fmla="*/ 0 h 1727200"/>
              <a:gd name="connsiteX1" fmla="*/ 609600 w 1056640"/>
              <a:gd name="connsiteY1" fmla="*/ 680720 h 1727200"/>
              <a:gd name="connsiteX2" fmla="*/ 1056640 w 1056640"/>
              <a:gd name="connsiteY2" fmla="*/ 172720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6640" h="1727200">
                <a:moveTo>
                  <a:pt x="0" y="0"/>
                </a:moveTo>
                <a:cubicBezTo>
                  <a:pt x="216746" y="196426"/>
                  <a:pt x="433493" y="392853"/>
                  <a:pt x="609600" y="680720"/>
                </a:cubicBezTo>
                <a:cubicBezTo>
                  <a:pt x="785707" y="968587"/>
                  <a:pt x="921173" y="1347893"/>
                  <a:pt x="1056640" y="172720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0">
            <a:extLst>
              <a:ext uri="{FF2B5EF4-FFF2-40B4-BE49-F238E27FC236}">
                <a16:creationId xmlns:a16="http://schemas.microsoft.com/office/drawing/2014/main" id="{9F063EAE-7D0F-46CD-1BDC-F3F8E5CD47B0}"/>
              </a:ext>
            </a:extLst>
          </p:cNvPr>
          <p:cNvSpPr/>
          <p:nvPr/>
        </p:nvSpPr>
        <p:spPr>
          <a:xfrm>
            <a:off x="7545982" y="3233379"/>
            <a:ext cx="870583" cy="922233"/>
          </a:xfrm>
          <a:custGeom>
            <a:avLst/>
            <a:gdLst>
              <a:gd name="connsiteX0" fmla="*/ 955040 w 955040"/>
              <a:gd name="connsiteY0" fmla="*/ 0 h 1666240"/>
              <a:gd name="connsiteX1" fmla="*/ 325120 w 955040"/>
              <a:gd name="connsiteY1" fmla="*/ 914400 h 1666240"/>
              <a:gd name="connsiteX2" fmla="*/ 0 w 955040"/>
              <a:gd name="connsiteY2" fmla="*/ 1666240 h 16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040" h="1666240">
                <a:moveTo>
                  <a:pt x="955040" y="0"/>
                </a:moveTo>
                <a:cubicBezTo>
                  <a:pt x="719666" y="318346"/>
                  <a:pt x="484293" y="636693"/>
                  <a:pt x="325120" y="914400"/>
                </a:cubicBezTo>
                <a:cubicBezTo>
                  <a:pt x="165947" y="1192107"/>
                  <a:pt x="82973" y="1429173"/>
                  <a:pt x="0" y="166624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9E298E63-98EE-0942-EF5A-80B5B42BC055}"/>
              </a:ext>
            </a:extLst>
          </p:cNvPr>
          <p:cNvSpPr/>
          <p:nvPr/>
        </p:nvSpPr>
        <p:spPr>
          <a:xfrm>
            <a:off x="3979263" y="5316186"/>
            <a:ext cx="2744768" cy="1069232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Optimize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Model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Image input size</a:t>
            </a:r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93CC2FC8-0E5D-3AB9-0FFD-CD506CAD7B8B}"/>
              </a:ext>
            </a:extLst>
          </p:cNvPr>
          <p:cNvSpPr/>
          <p:nvPr/>
        </p:nvSpPr>
        <p:spPr>
          <a:xfrm>
            <a:off x="7487125" y="4545104"/>
            <a:ext cx="2744768" cy="884999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Optimize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Bounding box corrections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27" name="Rounded Rectangle 36">
            <a:extLst>
              <a:ext uri="{FF2B5EF4-FFF2-40B4-BE49-F238E27FC236}">
                <a16:creationId xmlns:a16="http://schemas.microsoft.com/office/drawing/2014/main" id="{C40344C9-75C8-1F37-2FBC-FF4F1A799746}"/>
              </a:ext>
            </a:extLst>
          </p:cNvPr>
          <p:cNvSpPr/>
          <p:nvPr/>
        </p:nvSpPr>
        <p:spPr>
          <a:xfrm>
            <a:off x="9020972" y="1229024"/>
            <a:ext cx="2111030" cy="1320527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chemeClr val="tx1"/>
                </a:solidFill>
              </a:rPr>
              <a:t>Cameras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i="0" dirty="0" err="1">
                <a:solidFill>
                  <a:srgbClr val="333333"/>
                </a:solidFill>
                <a:effectLst/>
                <a:latin typeface="sofia w01 bold"/>
              </a:rPr>
              <a:t>Alvium</a:t>
            </a:r>
            <a:r>
              <a:rPr lang="en-US" sz="1400" i="0" dirty="0">
                <a:solidFill>
                  <a:srgbClr val="333333"/>
                </a:solidFill>
                <a:effectLst/>
                <a:latin typeface="sofia w01 bold"/>
              </a:rPr>
              <a:t> G5 811c</a:t>
            </a:r>
            <a:endParaRPr lang="en-US" sz="1400" dirty="0">
              <a:solidFill>
                <a:srgbClr val="333333"/>
              </a:solidFill>
              <a:latin typeface="sofia w01 bold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333333"/>
                </a:solidFill>
                <a:latin typeface="sofia w01 bold"/>
              </a:rPr>
              <a:t>Insta360 Link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ounded Rectangle 37">
            <a:extLst>
              <a:ext uri="{FF2B5EF4-FFF2-40B4-BE49-F238E27FC236}">
                <a16:creationId xmlns:a16="http://schemas.microsoft.com/office/drawing/2014/main" id="{D8CFCA3A-2CF7-CE89-36E1-DFC91D3411B5}"/>
              </a:ext>
            </a:extLst>
          </p:cNvPr>
          <p:cNvSpPr/>
          <p:nvPr/>
        </p:nvSpPr>
        <p:spPr>
          <a:xfrm>
            <a:off x="6395537" y="3943479"/>
            <a:ext cx="2114226" cy="947980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Label Generation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78576F-24EB-569E-CB6D-9D5D5DAF57A3}"/>
              </a:ext>
            </a:extLst>
          </p:cNvPr>
          <p:cNvCxnSpPr>
            <a:cxnSpLocks/>
          </p:cNvCxnSpPr>
          <p:nvPr/>
        </p:nvCxnSpPr>
        <p:spPr>
          <a:xfrm flipH="1">
            <a:off x="7345813" y="4725255"/>
            <a:ext cx="634" cy="822960"/>
          </a:xfrm>
          <a:prstGeom prst="straightConnector1">
            <a:avLst/>
          </a:pr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4FD0134-38F0-F85E-75CB-337267E8D8E9}"/>
              </a:ext>
            </a:extLst>
          </p:cNvPr>
          <p:cNvSpPr/>
          <p:nvPr/>
        </p:nvSpPr>
        <p:spPr>
          <a:xfrm>
            <a:off x="3365500" y="5016500"/>
            <a:ext cx="3098800" cy="749300"/>
          </a:xfrm>
          <a:custGeom>
            <a:avLst/>
            <a:gdLst>
              <a:gd name="connsiteX0" fmla="*/ 3098800 w 3098800"/>
              <a:gd name="connsiteY0" fmla="*/ 749300 h 749300"/>
              <a:gd name="connsiteX1" fmla="*/ 2298700 w 3098800"/>
              <a:gd name="connsiteY1" fmla="*/ 635000 h 749300"/>
              <a:gd name="connsiteX2" fmla="*/ 1397000 w 3098800"/>
              <a:gd name="connsiteY2" fmla="*/ 406400 h 749300"/>
              <a:gd name="connsiteX3" fmla="*/ 774700 w 3098800"/>
              <a:gd name="connsiteY3" fmla="*/ 152400 h 749300"/>
              <a:gd name="connsiteX4" fmla="*/ 0 w 3098800"/>
              <a:gd name="connsiteY4" fmla="*/ 0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749300">
                <a:moveTo>
                  <a:pt x="3098800" y="749300"/>
                </a:moveTo>
                <a:cubicBezTo>
                  <a:pt x="2840566" y="720725"/>
                  <a:pt x="2582333" y="692150"/>
                  <a:pt x="2298700" y="635000"/>
                </a:cubicBezTo>
                <a:cubicBezTo>
                  <a:pt x="2015067" y="577850"/>
                  <a:pt x="1651000" y="486833"/>
                  <a:pt x="1397000" y="406400"/>
                </a:cubicBezTo>
                <a:cubicBezTo>
                  <a:pt x="1143000" y="325967"/>
                  <a:pt x="1007533" y="220133"/>
                  <a:pt x="774700" y="152400"/>
                </a:cubicBezTo>
                <a:cubicBezTo>
                  <a:pt x="541867" y="84667"/>
                  <a:pt x="270933" y="42333"/>
                  <a:pt x="0" y="0"/>
                </a:cubicBezTo>
              </a:path>
            </a:pathLst>
          </a:custGeom>
          <a:noFill/>
          <a:ln cap="rnd">
            <a:solidFill>
              <a:schemeClr val="tx1"/>
            </a:solidFill>
            <a:round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454166-1C41-4D31-8D99-F8EBEEF7ECC8}"/>
              </a:ext>
            </a:extLst>
          </p:cNvPr>
          <p:cNvGrpSpPr/>
          <p:nvPr/>
        </p:nvGrpSpPr>
        <p:grpSpPr>
          <a:xfrm>
            <a:off x="537283" y="1994346"/>
            <a:ext cx="2704998" cy="1325563"/>
            <a:chOff x="486312" y="648437"/>
            <a:chExt cx="11348253" cy="5561125"/>
          </a:xfrm>
        </p:grpSpPr>
        <p:pic>
          <p:nvPicPr>
            <p:cNvPr id="22" name="Picture 21" descr="A picture containing building, ground, indoor, steel&#10;&#10;Description automatically generated">
              <a:extLst>
                <a:ext uri="{FF2B5EF4-FFF2-40B4-BE49-F238E27FC236}">
                  <a16:creationId xmlns:a16="http://schemas.microsoft.com/office/drawing/2014/main" id="{76EBEC75-22B0-0BDC-B614-14038EFD6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4" t="53806" r="45143" b="20846"/>
            <a:stretch/>
          </p:blipFill>
          <p:spPr>
            <a:xfrm>
              <a:off x="486312" y="648437"/>
              <a:ext cx="5609688" cy="5561125"/>
            </a:xfrm>
            <a:prstGeom prst="rect">
              <a:avLst/>
            </a:prstGeom>
          </p:spPr>
        </p:pic>
        <p:pic>
          <p:nvPicPr>
            <p:cNvPr id="30" name="Picture 29" descr="A picture containing text, transport, plane, aircraft&#10;&#10;Description automatically generated">
              <a:extLst>
                <a:ext uri="{FF2B5EF4-FFF2-40B4-BE49-F238E27FC236}">
                  <a16:creationId xmlns:a16="http://schemas.microsoft.com/office/drawing/2014/main" id="{93DD7B80-5EA4-9B1D-07AF-A7D17549C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0" t="37418" r="17814" b="30024"/>
            <a:stretch/>
          </p:blipFill>
          <p:spPr>
            <a:xfrm>
              <a:off x="6224877" y="648437"/>
              <a:ext cx="5609688" cy="556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82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ack and white signs on black stands&#10;&#10;Description automatically generated">
            <a:extLst>
              <a:ext uri="{FF2B5EF4-FFF2-40B4-BE49-F238E27FC236}">
                <a16:creationId xmlns:a16="http://schemas.microsoft.com/office/drawing/2014/main" id="{06BD72B9-A125-DE6B-F825-0D08D7E6C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argets on a stage&#10;&#10;Description automatically generated">
            <a:extLst>
              <a:ext uri="{FF2B5EF4-FFF2-40B4-BE49-F238E27FC236}">
                <a16:creationId xmlns:a16="http://schemas.microsoft.com/office/drawing/2014/main" id="{86DA5517-12E4-3433-C4FF-D2422DA2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4347B-66CF-E8A4-3C4F-94EF763CF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" t="8707" r="2759" b="6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A6E292-4F57-6823-A443-C4DA4D61CDF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Digital Twin</a:t>
            </a:r>
          </a:p>
        </p:txBody>
      </p:sp>
    </p:spTree>
    <p:extLst>
      <p:ext uri="{BB962C8B-B14F-4D97-AF65-F5344CB8AC3E}">
        <p14:creationId xmlns:p14="http://schemas.microsoft.com/office/powerpoint/2010/main" val="193799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FDFF7C-C8B3-B0F3-5B03-187F12C0D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bjects with red and green targets&#10;&#10;Description automatically generated with medium confidence">
            <a:extLst>
              <a:ext uri="{FF2B5EF4-FFF2-40B4-BE49-F238E27FC236}">
                <a16:creationId xmlns:a16="http://schemas.microsoft.com/office/drawing/2014/main" id="{B214EB9E-2420-114D-C782-7E4BE8F19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C80D2D-907A-9E40-A0C7-AC540CC46C0A}"/>
              </a:ext>
            </a:extLst>
          </p:cNvPr>
          <p:cNvGrpSpPr/>
          <p:nvPr/>
        </p:nvGrpSpPr>
        <p:grpSpPr>
          <a:xfrm>
            <a:off x="6108700" y="0"/>
            <a:ext cx="6108700" cy="6858000"/>
            <a:chOff x="6108700" y="0"/>
            <a:chExt cx="61087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F64D9D-02AF-EBF9-02D7-CA22D01D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8700" y="0"/>
              <a:ext cx="6108700" cy="6858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469ED3-20E4-C245-8DCD-189BADCE61EE}"/>
                </a:ext>
              </a:extLst>
            </p:cNvPr>
            <p:cNvSpPr txBox="1"/>
            <p:nvPr/>
          </p:nvSpPr>
          <p:spPr>
            <a:xfrm>
              <a:off x="6187647" y="232709"/>
              <a:ext cx="2467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</a:rPr>
                <a:t>Proposed method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37A227-C777-FD6D-FF49-A5B1C2186031}"/>
              </a:ext>
            </a:extLst>
          </p:cNvPr>
          <p:cNvGrpSpPr/>
          <p:nvPr/>
        </p:nvGrpSpPr>
        <p:grpSpPr>
          <a:xfrm>
            <a:off x="0" y="0"/>
            <a:ext cx="6108700" cy="6858000"/>
            <a:chOff x="0" y="0"/>
            <a:chExt cx="61087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10C9B9-C22B-C806-07E9-23FAC6510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108700" cy="6858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713A8C-136B-6AD6-0C82-88B56DCC75EB}"/>
                </a:ext>
              </a:extLst>
            </p:cNvPr>
            <p:cNvSpPr txBox="1"/>
            <p:nvPr/>
          </p:nvSpPr>
          <p:spPr>
            <a:xfrm>
              <a:off x="78947" y="232709"/>
              <a:ext cx="2351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</a:rPr>
                <a:t>Current methods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1ED2EF-FA42-C6B3-99CE-2CE440628ACA}"/>
              </a:ext>
            </a:extLst>
          </p:cNvPr>
          <p:cNvCxnSpPr>
            <a:cxnSpLocks/>
          </p:cNvCxnSpPr>
          <p:nvPr/>
        </p:nvCxnSpPr>
        <p:spPr>
          <a:xfrm flipH="1">
            <a:off x="0" y="3870293"/>
            <a:ext cx="3439178" cy="451085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4C411B-540E-7D12-9499-99DACE2F2685}"/>
              </a:ext>
            </a:extLst>
          </p:cNvPr>
          <p:cNvCxnSpPr>
            <a:cxnSpLocks/>
          </p:cNvCxnSpPr>
          <p:nvPr/>
        </p:nvCxnSpPr>
        <p:spPr>
          <a:xfrm flipH="1">
            <a:off x="1625600" y="3871789"/>
            <a:ext cx="1801042" cy="839911"/>
          </a:xfrm>
          <a:prstGeom prst="straightConnector1">
            <a:avLst/>
          </a:prstGeom>
          <a:ln w="41275" cap="rnd">
            <a:solidFill>
              <a:srgbClr val="FFFF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E5BFB5-3A40-9FC1-0864-0D34FA8C154D}"/>
              </a:ext>
            </a:extLst>
          </p:cNvPr>
          <p:cNvCxnSpPr>
            <a:cxnSpLocks/>
          </p:cNvCxnSpPr>
          <p:nvPr/>
        </p:nvCxnSpPr>
        <p:spPr>
          <a:xfrm flipH="1" flipV="1">
            <a:off x="2603500" y="3600450"/>
            <a:ext cx="808162" cy="264989"/>
          </a:xfrm>
          <a:prstGeom prst="straightConnector1">
            <a:avLst/>
          </a:prstGeom>
          <a:ln w="41275" cap="rnd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2C12E-D49F-BBC3-346B-AE9B067D0E7C}"/>
              </a:ext>
            </a:extLst>
          </p:cNvPr>
          <p:cNvSpPr txBox="1"/>
          <p:nvPr/>
        </p:nvSpPr>
        <p:spPr>
          <a:xfrm>
            <a:off x="1954463" y="3000164"/>
            <a:ext cx="1356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probe offset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E80C14-C9BB-E7EF-A071-B82CDB0CE36D}"/>
              </a:ext>
            </a:extLst>
          </p:cNvPr>
          <p:cNvCxnSpPr>
            <a:cxnSpLocks/>
          </p:cNvCxnSpPr>
          <p:nvPr/>
        </p:nvCxnSpPr>
        <p:spPr>
          <a:xfrm flipH="1">
            <a:off x="2833616" y="3869407"/>
            <a:ext cx="596391" cy="2938426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589A6F-0261-CF92-E6E1-F836A5FDE196}"/>
              </a:ext>
            </a:extLst>
          </p:cNvPr>
          <p:cNvSpPr txBox="1"/>
          <p:nvPr/>
        </p:nvSpPr>
        <p:spPr>
          <a:xfrm>
            <a:off x="2260019" y="4427583"/>
            <a:ext cx="190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camera-to-drogue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828F1-561B-64AF-76A2-533D7B9DE903}"/>
              </a:ext>
            </a:extLst>
          </p:cNvPr>
          <p:cNvCxnSpPr>
            <a:cxnSpLocks/>
          </p:cNvCxnSpPr>
          <p:nvPr/>
        </p:nvCxnSpPr>
        <p:spPr>
          <a:xfrm flipH="1">
            <a:off x="6108700" y="2492276"/>
            <a:ext cx="4998689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482423-C266-FD46-D548-A39070C79947}"/>
              </a:ext>
            </a:extLst>
          </p:cNvPr>
          <p:cNvCxnSpPr>
            <a:cxnSpLocks/>
          </p:cNvCxnSpPr>
          <p:nvPr/>
        </p:nvCxnSpPr>
        <p:spPr>
          <a:xfrm flipH="1">
            <a:off x="8845133" y="2492277"/>
            <a:ext cx="2261778" cy="4341781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C9D9FC-AB42-4A40-C143-A46DCDBC9325}"/>
              </a:ext>
            </a:extLst>
          </p:cNvPr>
          <p:cNvCxnSpPr>
            <a:cxnSpLocks/>
          </p:cNvCxnSpPr>
          <p:nvPr/>
        </p:nvCxnSpPr>
        <p:spPr>
          <a:xfrm flipH="1">
            <a:off x="7748866" y="2492457"/>
            <a:ext cx="3355729" cy="2231698"/>
          </a:xfrm>
          <a:prstGeom prst="straightConnector1">
            <a:avLst/>
          </a:prstGeom>
          <a:ln w="41275" cap="rnd">
            <a:solidFill>
              <a:srgbClr val="FFFF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31E6D6-CAAB-AC02-2E85-52A052259AB6}"/>
              </a:ext>
            </a:extLst>
          </p:cNvPr>
          <p:cNvCxnSpPr>
            <a:cxnSpLocks/>
          </p:cNvCxnSpPr>
          <p:nvPr/>
        </p:nvCxnSpPr>
        <p:spPr>
          <a:xfrm flipH="1">
            <a:off x="8691563" y="2490870"/>
            <a:ext cx="2407578" cy="1142918"/>
          </a:xfrm>
          <a:prstGeom prst="straightConnector1">
            <a:avLst/>
          </a:prstGeom>
          <a:ln w="41275" cap="rnd">
            <a:solidFill>
              <a:srgbClr val="FFFF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2A54A60-926F-2948-421F-ED32FCF19F84}"/>
              </a:ext>
            </a:extLst>
          </p:cNvPr>
          <p:cNvSpPr txBox="1"/>
          <p:nvPr/>
        </p:nvSpPr>
        <p:spPr>
          <a:xfrm>
            <a:off x="7851614" y="2849419"/>
            <a:ext cx="179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B0F0"/>
                </a:solidFill>
              </a:defRPr>
            </a:lvl1pPr>
          </a:lstStyle>
          <a:p>
            <a:r>
              <a:rPr lang="en-US" sz="1800" dirty="0">
                <a:solidFill>
                  <a:srgbClr val="FFFF00"/>
                </a:solidFill>
              </a:rPr>
              <a:t>camera-to-probe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9AF18F-A2E2-CAED-A068-DF8B167C8709}"/>
              </a:ext>
            </a:extLst>
          </p:cNvPr>
          <p:cNvSpPr txBox="1"/>
          <p:nvPr/>
        </p:nvSpPr>
        <p:spPr>
          <a:xfrm>
            <a:off x="6647606" y="3643520"/>
            <a:ext cx="176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probe-to-drogue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63F7D7-F6C6-A5CE-804D-A5B0FA07EFB7}"/>
              </a:ext>
            </a:extLst>
          </p:cNvPr>
          <p:cNvCxnSpPr>
            <a:cxnSpLocks/>
          </p:cNvCxnSpPr>
          <p:nvPr/>
        </p:nvCxnSpPr>
        <p:spPr>
          <a:xfrm flipH="1">
            <a:off x="7749344" y="3624263"/>
            <a:ext cx="956506" cy="1093787"/>
          </a:xfrm>
          <a:prstGeom prst="straightConnector1">
            <a:avLst/>
          </a:prstGeom>
          <a:ln w="41275" cap="rnd">
            <a:solidFill>
              <a:srgbClr val="00B0F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FAB52F2-953A-97E4-8FA2-3B9646CF9584}"/>
              </a:ext>
            </a:extLst>
          </p:cNvPr>
          <p:cNvSpPr txBox="1"/>
          <p:nvPr/>
        </p:nvSpPr>
        <p:spPr>
          <a:xfrm>
            <a:off x="8402587" y="4258306"/>
            <a:ext cx="190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camera-to-drogue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274D40-DD18-658A-8EAB-498DFE198E9A}"/>
              </a:ext>
            </a:extLst>
          </p:cNvPr>
          <p:cNvCxnSpPr>
            <a:cxnSpLocks/>
          </p:cNvCxnSpPr>
          <p:nvPr/>
        </p:nvCxnSpPr>
        <p:spPr>
          <a:xfrm flipH="1">
            <a:off x="1625600" y="3606800"/>
            <a:ext cx="977900" cy="1111250"/>
          </a:xfrm>
          <a:prstGeom prst="straightConnector1">
            <a:avLst/>
          </a:prstGeom>
          <a:ln w="41275" cap="rnd">
            <a:solidFill>
              <a:srgbClr val="00B0F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792782-BA6C-6603-7C14-C49A8F96C18B}"/>
              </a:ext>
            </a:extLst>
          </p:cNvPr>
          <p:cNvSpPr txBox="1"/>
          <p:nvPr/>
        </p:nvSpPr>
        <p:spPr>
          <a:xfrm>
            <a:off x="479838" y="3696664"/>
            <a:ext cx="176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probe-to-drogue</a:t>
            </a:r>
          </a:p>
        </p:txBody>
      </p:sp>
    </p:spTree>
    <p:extLst>
      <p:ext uri="{BB962C8B-B14F-4D97-AF65-F5344CB8AC3E}">
        <p14:creationId xmlns:p14="http://schemas.microsoft.com/office/powerpoint/2010/main" val="259923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oom with a variety of objects&#10;&#10;Description automatically generated">
            <a:extLst>
              <a:ext uri="{FF2B5EF4-FFF2-40B4-BE49-F238E27FC236}">
                <a16:creationId xmlns:a16="http://schemas.microsoft.com/office/drawing/2014/main" id="{AB0267D2-F072-793A-BF95-1ED6AF864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6FA0-2EC5-30E7-0E61-56B1D1CF2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Flight Test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33653-5AFD-03F9-81C8-E30100E01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Augmenting virtual and lab imagery with real flight test imagery</a:t>
            </a:r>
          </a:p>
        </p:txBody>
      </p:sp>
    </p:spTree>
    <p:extLst>
      <p:ext uri="{BB962C8B-B14F-4D97-AF65-F5344CB8AC3E}">
        <p14:creationId xmlns:p14="http://schemas.microsoft.com/office/powerpoint/2010/main" val="94937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A space ship in space&#10;&#10;Description automatically generated">
            <a:extLst>
              <a:ext uri="{FF2B5EF4-FFF2-40B4-BE49-F238E27FC236}">
                <a16:creationId xmlns:a16="http://schemas.microsoft.com/office/drawing/2014/main" id="{581BFF64-A448-D11C-698B-EE49802D6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89" y="516751"/>
            <a:ext cx="2606040" cy="260604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A3D2220-61BF-5B1F-27BD-C6CE8CC3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75" y="516751"/>
            <a:ext cx="2606040" cy="2606040"/>
          </a:xfrm>
          <a:prstGeom prst="rect">
            <a:avLst/>
          </a:prstGeom>
        </p:spPr>
      </p:pic>
      <p:pic>
        <p:nvPicPr>
          <p:cNvPr id="75" name="Picture 74" descr="A view from the window of a plane&#10;&#10;Description automatically generated">
            <a:extLst>
              <a:ext uri="{FF2B5EF4-FFF2-40B4-BE49-F238E27FC236}">
                <a16:creationId xmlns:a16="http://schemas.microsoft.com/office/drawing/2014/main" id="{8C6DB97C-D017-BDEF-E525-FAE7CAA61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9" y="3474258"/>
            <a:ext cx="2606040" cy="2606040"/>
          </a:xfrm>
          <a:prstGeom prst="rect">
            <a:avLst/>
          </a:prstGeom>
        </p:spPr>
      </p:pic>
      <p:pic>
        <p:nvPicPr>
          <p:cNvPr id="80" name="Picture 79" descr="A plane flying over the earth&#10;&#10;Description automatically generated">
            <a:extLst>
              <a:ext uri="{FF2B5EF4-FFF2-40B4-BE49-F238E27FC236}">
                <a16:creationId xmlns:a16="http://schemas.microsoft.com/office/drawing/2014/main" id="{F3099F8F-B5FE-C7D1-3141-4E396F537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9" y="516751"/>
            <a:ext cx="2606040" cy="2606040"/>
          </a:xfrm>
          <a:prstGeom prst="rect">
            <a:avLst/>
          </a:prstGeom>
        </p:spPr>
      </p:pic>
      <p:pic>
        <p:nvPicPr>
          <p:cNvPr id="85" name="Picture 84" descr="A mountain with snow on top&#10;&#10;Description automatically generated">
            <a:extLst>
              <a:ext uri="{FF2B5EF4-FFF2-40B4-BE49-F238E27FC236}">
                <a16:creationId xmlns:a16="http://schemas.microsoft.com/office/drawing/2014/main" id="{2B245901-F602-37B9-262D-61899121A3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79" y="3474258"/>
            <a:ext cx="2606040" cy="2606040"/>
          </a:xfrm>
          <a:prstGeom prst="rect">
            <a:avLst/>
          </a:prstGeom>
        </p:spPr>
      </p:pic>
      <p:pic>
        <p:nvPicPr>
          <p:cNvPr id="86" name="Picture 85" descr="A blue sky and a sandy area&#10;&#10;Description automatically generated with medium confidence">
            <a:extLst>
              <a:ext uri="{FF2B5EF4-FFF2-40B4-BE49-F238E27FC236}">
                <a16:creationId xmlns:a16="http://schemas.microsoft.com/office/drawing/2014/main" id="{E3C6B476-47BF-5BF9-037A-77987303E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89" y="3474258"/>
            <a:ext cx="2606040" cy="2606040"/>
          </a:xfrm>
          <a:prstGeom prst="rect">
            <a:avLst/>
          </a:prstGeom>
        </p:spPr>
      </p:pic>
      <p:pic>
        <p:nvPicPr>
          <p:cNvPr id="87" name="Picture 86" descr="A circular object in the sky&#10;&#10;Description automatically generated">
            <a:extLst>
              <a:ext uri="{FF2B5EF4-FFF2-40B4-BE49-F238E27FC236}">
                <a16:creationId xmlns:a16="http://schemas.microsoft.com/office/drawing/2014/main" id="{6F3ECB7D-C9EC-5AE5-5128-F335322D5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79" y="516751"/>
            <a:ext cx="2606040" cy="2606040"/>
          </a:xfrm>
          <a:prstGeom prst="rect">
            <a:avLst/>
          </a:prstGeom>
        </p:spPr>
      </p:pic>
      <p:pic>
        <p:nvPicPr>
          <p:cNvPr id="89" name="Picture 88" descr="A stage with a green screen&#10;&#10;Description automatically generated with medium confidence">
            <a:extLst>
              <a:ext uri="{FF2B5EF4-FFF2-40B4-BE49-F238E27FC236}">
                <a16:creationId xmlns:a16="http://schemas.microsoft.com/office/drawing/2014/main" id="{0E4EEEEA-A267-DA9B-A353-990FD819CA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75" y="3474258"/>
            <a:ext cx="2606040" cy="260604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25BAFE11-C464-890D-3A96-02C03F2891D6}"/>
              </a:ext>
            </a:extLst>
          </p:cNvPr>
          <p:cNvSpPr txBox="1"/>
          <p:nvPr/>
        </p:nvSpPr>
        <p:spPr>
          <a:xfrm>
            <a:off x="3651829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real (lab)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2CD33B6-1598-0C9C-E8A9-AD64EA171765}"/>
              </a:ext>
            </a:extLst>
          </p:cNvPr>
          <p:cNvSpPr txBox="1"/>
          <p:nvPr/>
        </p:nvSpPr>
        <p:spPr>
          <a:xfrm>
            <a:off x="872345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real (</a:t>
            </a:r>
            <a:r>
              <a:rPr lang="en-US" sz="2800" dirty="0" err="1"/>
              <a:t>tst</a:t>
            </a:r>
            <a:r>
              <a:rPr lang="en-US" sz="2800" dirty="0"/>
              <a:t> </a:t>
            </a:r>
            <a:r>
              <a:rPr lang="en-US" sz="2800" dirty="0" err="1"/>
              <a:t>flt</a:t>
            </a:r>
            <a:r>
              <a:rPr lang="en-US" sz="2800" dirty="0"/>
              <a:t>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A1F6EB3-F1EC-029A-7372-840506038CA4}"/>
              </a:ext>
            </a:extLst>
          </p:cNvPr>
          <p:cNvSpPr txBox="1"/>
          <p:nvPr/>
        </p:nvSpPr>
        <p:spPr>
          <a:xfrm>
            <a:off x="9216403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virtual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9F6FB57-D99E-CA0E-145F-7BB2593400CA}"/>
              </a:ext>
            </a:extLst>
          </p:cNvPr>
          <p:cNvSpPr txBox="1"/>
          <p:nvPr/>
        </p:nvSpPr>
        <p:spPr>
          <a:xfrm>
            <a:off x="6434113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hybrid (</a:t>
            </a:r>
            <a:r>
              <a:rPr lang="en-US" sz="2800" dirty="0" err="1"/>
              <a:t>ar</a:t>
            </a:r>
            <a:r>
              <a:rPr lang="en-US" sz="2800" dirty="0"/>
              <a:t>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D3E484C-A424-A205-5847-C4DB9D30BFC1}"/>
              </a:ext>
            </a:extLst>
          </p:cNvPr>
          <p:cNvSpPr txBox="1"/>
          <p:nvPr/>
        </p:nvSpPr>
        <p:spPr>
          <a:xfrm rot="16200000">
            <a:off x="-692133" y="4509749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drogue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19087C3-0B84-5875-7CB1-E014D19C8D13}"/>
              </a:ext>
            </a:extLst>
          </p:cNvPr>
          <p:cNvSpPr txBox="1"/>
          <p:nvPr/>
        </p:nvSpPr>
        <p:spPr>
          <a:xfrm rot="16200000">
            <a:off x="-692133" y="1552095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drogue</a:t>
            </a:r>
          </a:p>
        </p:txBody>
      </p:sp>
    </p:spTree>
    <p:extLst>
      <p:ext uri="{BB962C8B-B14F-4D97-AF65-F5344CB8AC3E}">
        <p14:creationId xmlns:p14="http://schemas.microsoft.com/office/powerpoint/2010/main" val="4293574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>
            <a:extLst>
              <a:ext uri="{FF2B5EF4-FFF2-40B4-BE49-F238E27FC236}">
                <a16:creationId xmlns:a16="http://schemas.microsoft.com/office/drawing/2014/main" id="{EA24446B-8774-2DA9-09EA-FE94FB370241}"/>
              </a:ext>
            </a:extLst>
          </p:cNvPr>
          <p:cNvSpPr txBox="1"/>
          <p:nvPr/>
        </p:nvSpPr>
        <p:spPr>
          <a:xfrm>
            <a:off x="3651829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real (lab)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C00CC8A-DC6E-7B71-C40F-6F02D8800EDB}"/>
              </a:ext>
            </a:extLst>
          </p:cNvPr>
          <p:cNvSpPr txBox="1"/>
          <p:nvPr/>
        </p:nvSpPr>
        <p:spPr>
          <a:xfrm>
            <a:off x="872345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real (</a:t>
            </a:r>
            <a:r>
              <a:rPr lang="en-US" sz="2800" dirty="0" err="1"/>
              <a:t>tst</a:t>
            </a:r>
            <a:r>
              <a:rPr lang="en-US" sz="2800" dirty="0"/>
              <a:t> </a:t>
            </a:r>
            <a:r>
              <a:rPr lang="en-US" sz="2800" dirty="0" err="1"/>
              <a:t>flt</a:t>
            </a:r>
            <a:r>
              <a:rPr lang="en-US" sz="2800" dirty="0"/>
              <a:t>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391EB72-B595-81B5-8900-FAA91C7C8694}"/>
              </a:ext>
            </a:extLst>
          </p:cNvPr>
          <p:cNvSpPr txBox="1"/>
          <p:nvPr/>
        </p:nvSpPr>
        <p:spPr>
          <a:xfrm>
            <a:off x="9216403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virtual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616A86D-80F8-DE4D-BFFA-FD0D6FA1DC2F}"/>
              </a:ext>
            </a:extLst>
          </p:cNvPr>
          <p:cNvSpPr txBox="1"/>
          <p:nvPr/>
        </p:nvSpPr>
        <p:spPr>
          <a:xfrm>
            <a:off x="6434113" y="6075198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hybrid (</a:t>
            </a:r>
            <a:r>
              <a:rPr lang="en-US" sz="2800" dirty="0" err="1"/>
              <a:t>ar</a:t>
            </a:r>
            <a:r>
              <a:rPr lang="en-US" sz="2800" dirty="0"/>
              <a:t>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AEEF59-5DC2-80C3-201F-5F98485A1437}"/>
              </a:ext>
            </a:extLst>
          </p:cNvPr>
          <p:cNvSpPr txBox="1"/>
          <p:nvPr/>
        </p:nvSpPr>
        <p:spPr>
          <a:xfrm rot="16200000">
            <a:off x="-692133" y="4509749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 drogue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CB4AD54-D659-4457-A11C-1BABB4C62655}"/>
              </a:ext>
            </a:extLst>
          </p:cNvPr>
          <p:cNvSpPr txBox="1"/>
          <p:nvPr/>
        </p:nvSpPr>
        <p:spPr>
          <a:xfrm rot="16200000">
            <a:off x="-692133" y="1552095"/>
            <a:ext cx="235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drogue</a:t>
            </a:r>
          </a:p>
        </p:txBody>
      </p:sp>
      <p:pic>
        <p:nvPicPr>
          <p:cNvPr id="113" name="Picture 112" descr="A green space with a yellow square&#10;&#10;Description automatically generated">
            <a:extLst>
              <a:ext uri="{FF2B5EF4-FFF2-40B4-BE49-F238E27FC236}">
                <a16:creationId xmlns:a16="http://schemas.microsoft.com/office/drawing/2014/main" id="{8A070C78-D756-B5BE-8F2E-A514011ED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89" y="516751"/>
            <a:ext cx="2606040" cy="2606040"/>
          </a:xfrm>
          <a:prstGeom prst="rect">
            <a:avLst/>
          </a:prstGeom>
        </p:spPr>
      </p:pic>
      <p:pic>
        <p:nvPicPr>
          <p:cNvPr id="114" name="Picture 113" descr="A group of signs in a dark room&#10;&#10;Description automatically generated">
            <a:extLst>
              <a:ext uri="{FF2B5EF4-FFF2-40B4-BE49-F238E27FC236}">
                <a16:creationId xmlns:a16="http://schemas.microsoft.com/office/drawing/2014/main" id="{971CAAF6-8A64-254B-C460-79250F20D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75" y="516751"/>
            <a:ext cx="2606040" cy="2606040"/>
          </a:xfrm>
          <a:prstGeom prst="rect">
            <a:avLst/>
          </a:prstGeom>
        </p:spPr>
      </p:pic>
      <p:pic>
        <p:nvPicPr>
          <p:cNvPr id="115" name="Picture 114" descr="A view from the cockpit of an airplane&#10;&#10;Description automatically generated">
            <a:extLst>
              <a:ext uri="{FF2B5EF4-FFF2-40B4-BE49-F238E27FC236}">
                <a16:creationId xmlns:a16="http://schemas.microsoft.com/office/drawing/2014/main" id="{3B43C869-FEB9-794F-B814-3E1D4A2E9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9" y="3474258"/>
            <a:ext cx="2606040" cy="2606040"/>
          </a:xfrm>
          <a:prstGeom prst="rect">
            <a:avLst/>
          </a:prstGeom>
        </p:spPr>
      </p:pic>
      <p:pic>
        <p:nvPicPr>
          <p:cNvPr id="116" name="Picture 115" descr="A blue sky and a sandy area&#10;&#10;Description automatically generated with medium confidence">
            <a:extLst>
              <a:ext uri="{FF2B5EF4-FFF2-40B4-BE49-F238E27FC236}">
                <a16:creationId xmlns:a16="http://schemas.microsoft.com/office/drawing/2014/main" id="{23389929-F791-EC7F-8DA6-28FFE9463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89" y="3474258"/>
            <a:ext cx="2606040" cy="2606040"/>
          </a:xfrm>
          <a:prstGeom prst="rect">
            <a:avLst/>
          </a:prstGeom>
        </p:spPr>
      </p:pic>
      <p:pic>
        <p:nvPicPr>
          <p:cNvPr id="117" name="Picture 116" descr="A mountain with snow on top&#10;&#10;Description automatically generated">
            <a:extLst>
              <a:ext uri="{FF2B5EF4-FFF2-40B4-BE49-F238E27FC236}">
                <a16:creationId xmlns:a16="http://schemas.microsoft.com/office/drawing/2014/main" id="{52DAFA4C-6ED0-6E95-3E75-6894CD527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79" y="3474258"/>
            <a:ext cx="2606040" cy="2606040"/>
          </a:xfrm>
          <a:prstGeom prst="rect">
            <a:avLst/>
          </a:prstGeom>
        </p:spPr>
      </p:pic>
      <p:pic>
        <p:nvPicPr>
          <p:cNvPr id="118" name="Picture 117" descr="A yellow square with black text on it&#10;&#10;Description automatically generated">
            <a:extLst>
              <a:ext uri="{FF2B5EF4-FFF2-40B4-BE49-F238E27FC236}">
                <a16:creationId xmlns:a16="http://schemas.microsoft.com/office/drawing/2014/main" id="{DE3690B4-54B5-FD78-9AD8-6906AEC84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79" y="516751"/>
            <a:ext cx="2606040" cy="2606040"/>
          </a:xfrm>
          <a:prstGeom prst="rect">
            <a:avLst/>
          </a:prstGeom>
        </p:spPr>
      </p:pic>
      <p:pic>
        <p:nvPicPr>
          <p:cNvPr id="119" name="Picture 118" descr="A plane flying over the earth&#10;&#10;Description automatically generated">
            <a:extLst>
              <a:ext uri="{FF2B5EF4-FFF2-40B4-BE49-F238E27FC236}">
                <a16:creationId xmlns:a16="http://schemas.microsoft.com/office/drawing/2014/main" id="{ECC48230-5B36-1943-052B-33FCE8C03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9" y="516751"/>
            <a:ext cx="2606040" cy="2606040"/>
          </a:xfrm>
          <a:prstGeom prst="rect">
            <a:avLst/>
          </a:prstGeom>
        </p:spPr>
      </p:pic>
      <p:pic>
        <p:nvPicPr>
          <p:cNvPr id="120" name="Picture 119" descr="A stage with a green screen&#10;&#10;Description automatically generated with medium confidence">
            <a:extLst>
              <a:ext uri="{FF2B5EF4-FFF2-40B4-BE49-F238E27FC236}">
                <a16:creationId xmlns:a16="http://schemas.microsoft.com/office/drawing/2014/main" id="{DB63F36E-CF35-8B43-BF9E-F399EFFE1D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75" y="3474258"/>
            <a:ext cx="260604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0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87B5B-0018-20F1-CAB5-2FC4F5D6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19" y="2614499"/>
            <a:ext cx="2953162" cy="1629002"/>
          </a:xfrm>
          <a:prstGeom prst="rect">
            <a:avLst/>
          </a:prstGeom>
        </p:spPr>
      </p:pic>
      <p:pic>
        <p:nvPicPr>
          <p:cNvPr id="12" name="Picture 11" descr="A view from the cockpit of an airplane&#10;&#10;Description automatically generated">
            <a:extLst>
              <a:ext uri="{FF2B5EF4-FFF2-40B4-BE49-F238E27FC236}">
                <a16:creationId xmlns:a16="http://schemas.microsoft.com/office/drawing/2014/main" id="{0BD2156B-087A-7296-3938-7BE9785F8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50" y="417610"/>
            <a:ext cx="2606040" cy="260604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3E248FD-72FA-2B63-842F-849B768EE081}"/>
              </a:ext>
            </a:extLst>
          </p:cNvPr>
          <p:cNvGrpSpPr/>
          <p:nvPr/>
        </p:nvGrpSpPr>
        <p:grpSpPr>
          <a:xfrm>
            <a:off x="927034" y="3947230"/>
            <a:ext cx="4145449" cy="2606040"/>
            <a:chOff x="927034" y="3947230"/>
            <a:chExt cx="4145449" cy="26060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DC3EC8-EBF9-A27D-28E4-C137B21CF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5163" y="3947230"/>
              <a:ext cx="777320" cy="4577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963EEC-23FD-4800-5173-D339B3C24AAF}"/>
                </a:ext>
              </a:extLst>
            </p:cNvPr>
            <p:cNvSpPr txBox="1"/>
            <p:nvPr/>
          </p:nvSpPr>
          <p:spPr>
            <a:xfrm>
              <a:off x="3589350" y="4404989"/>
              <a:ext cx="124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tf</a:t>
              </a:r>
              <a:endParaRPr lang="en-US" dirty="0"/>
            </a:p>
          </p:txBody>
        </p:sp>
        <p:pic>
          <p:nvPicPr>
            <p:cNvPr id="13" name="Picture 12" descr="A plane flying over the earth&#10;&#10;Description automatically generated">
              <a:extLst>
                <a:ext uri="{FF2B5EF4-FFF2-40B4-BE49-F238E27FC236}">
                  <a16:creationId xmlns:a16="http://schemas.microsoft.com/office/drawing/2014/main" id="{AC304F9E-62C2-FF48-8C85-5A746565A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34" y="3947230"/>
              <a:ext cx="2606040" cy="2606040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19B602-93FB-EE7D-B9EF-D2B946F4AFB1}"/>
              </a:ext>
            </a:extLst>
          </p:cNvPr>
          <p:cNvCxnSpPr>
            <a:cxnSpLocks/>
          </p:cNvCxnSpPr>
          <p:nvPr/>
        </p:nvCxnSpPr>
        <p:spPr>
          <a:xfrm>
            <a:off x="4068631" y="2676088"/>
            <a:ext cx="972424" cy="91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41A0A5-E874-5C87-D110-69F8FBCC7AAC}"/>
              </a:ext>
            </a:extLst>
          </p:cNvPr>
          <p:cNvSpPr txBox="1"/>
          <p:nvPr/>
        </p:nvSpPr>
        <p:spPr>
          <a:xfrm>
            <a:off x="3313272" y="2226012"/>
            <a:ext cx="124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tf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3BC904-6DA0-2B3A-8F94-D8EB72026E3B}"/>
              </a:ext>
            </a:extLst>
          </p:cNvPr>
          <p:cNvGrpSpPr/>
          <p:nvPr/>
        </p:nvGrpSpPr>
        <p:grpSpPr>
          <a:xfrm>
            <a:off x="5141801" y="3398415"/>
            <a:ext cx="5894496" cy="3257639"/>
            <a:chOff x="5141801" y="3398415"/>
            <a:chExt cx="5894496" cy="32576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D63126-E7BA-8285-B17A-A6E70BE0966E}"/>
                </a:ext>
              </a:extLst>
            </p:cNvPr>
            <p:cNvSpPr txBox="1"/>
            <p:nvPr/>
          </p:nvSpPr>
          <p:spPr>
            <a:xfrm>
              <a:off x="7297159" y="4296712"/>
              <a:ext cx="1583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lab + </a:t>
              </a:r>
              <a:r>
                <a:rPr lang="en-US" dirty="0" err="1"/>
                <a:t>ar</a:t>
              </a:r>
              <a:r>
                <a:rPr lang="en-US" dirty="0"/>
                <a:t> + </a:t>
              </a:r>
              <a:r>
                <a:rPr lang="en-US" dirty="0" err="1"/>
                <a:t>vr</a:t>
              </a:r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3E5B071-2D1A-EF86-79F6-6236A9517DB5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6240010" y="3928914"/>
              <a:ext cx="1057149" cy="5524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A green space with a yellow square&#10;&#10;Description automatically generated">
              <a:extLst>
                <a:ext uri="{FF2B5EF4-FFF2-40B4-BE49-F238E27FC236}">
                  <a16:creationId xmlns:a16="http://schemas.microsoft.com/office/drawing/2014/main" id="{AA55C55B-DAC5-DCA1-8EA1-EC26BA162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4475" y="4747655"/>
              <a:ext cx="1908397" cy="1908397"/>
            </a:xfrm>
            <a:prstGeom prst="rect">
              <a:avLst/>
            </a:prstGeom>
          </p:spPr>
        </p:pic>
        <p:pic>
          <p:nvPicPr>
            <p:cNvPr id="8" name="Picture 7" descr="A group of signs in a dark room&#10;&#10;Description automatically generated">
              <a:extLst>
                <a:ext uri="{FF2B5EF4-FFF2-40B4-BE49-F238E27FC236}">
                  <a16:creationId xmlns:a16="http://schemas.microsoft.com/office/drawing/2014/main" id="{CAF08109-816C-ED4F-457E-88E9E982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801" y="4747655"/>
              <a:ext cx="1908397" cy="1908397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9E4DC2-0D28-257F-A6FB-E1CD49BEF65D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6264728" y="3398415"/>
              <a:ext cx="1032431" cy="10829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 descr="A yellow square with black text on it&#10;&#10;Description automatically generated">
              <a:extLst>
                <a:ext uri="{FF2B5EF4-FFF2-40B4-BE49-F238E27FC236}">
                  <a16:creationId xmlns:a16="http://schemas.microsoft.com/office/drawing/2014/main" id="{F5378E75-FE4C-BE16-CF36-6A10C4D56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900" y="4747657"/>
              <a:ext cx="1908397" cy="190839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498C1E-195D-F647-0C91-4BF01C6420CE}"/>
              </a:ext>
            </a:extLst>
          </p:cNvPr>
          <p:cNvGrpSpPr/>
          <p:nvPr/>
        </p:nvGrpSpPr>
        <p:grpSpPr>
          <a:xfrm>
            <a:off x="927034" y="3947230"/>
            <a:ext cx="3903887" cy="2606040"/>
            <a:chOff x="927034" y="3947230"/>
            <a:chExt cx="3903887" cy="260604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6C5366-7B60-2199-EA8C-1919AA736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85000"/>
            </a:blip>
            <a:stretch>
              <a:fillRect/>
            </a:stretch>
          </p:blipFill>
          <p:spPr>
            <a:xfrm>
              <a:off x="927034" y="3947230"/>
              <a:ext cx="2606040" cy="26060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F1CE3F-AD31-224F-863F-13B26D6B2313}"/>
                </a:ext>
              </a:extLst>
            </p:cNvPr>
            <p:cNvSpPr txBox="1"/>
            <p:nvPr/>
          </p:nvSpPr>
          <p:spPr>
            <a:xfrm>
              <a:off x="3589350" y="4682589"/>
              <a:ext cx="1241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(masked)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5A532C0-D8A2-6622-3486-428CFFA87984}"/>
              </a:ext>
            </a:extLst>
          </p:cNvPr>
          <p:cNvSpPr txBox="1"/>
          <p:nvPr/>
        </p:nvSpPr>
        <p:spPr>
          <a:xfrm>
            <a:off x="4086889" y="949413"/>
            <a:ext cx="348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Dataset Composition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9C222E-FB31-68BA-D6E3-89CA5793EACC}"/>
              </a:ext>
            </a:extLst>
          </p:cNvPr>
          <p:cNvGrpSpPr/>
          <p:nvPr/>
        </p:nvGrpSpPr>
        <p:grpSpPr>
          <a:xfrm>
            <a:off x="4706224" y="417610"/>
            <a:ext cx="5893052" cy="2864973"/>
            <a:chOff x="4706224" y="417610"/>
            <a:chExt cx="5893052" cy="286497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E6DD569-D411-4B1C-40A2-A7C5427B7B12}"/>
                </a:ext>
              </a:extLst>
            </p:cNvPr>
            <p:cNvGrpSpPr/>
            <p:nvPr/>
          </p:nvGrpSpPr>
          <p:grpSpPr>
            <a:xfrm>
              <a:off x="4706224" y="417610"/>
              <a:ext cx="5893052" cy="2864973"/>
              <a:chOff x="4706224" y="417610"/>
              <a:chExt cx="5893052" cy="2864973"/>
            </a:xfrm>
          </p:grpSpPr>
          <p:pic>
            <p:nvPicPr>
              <p:cNvPr id="19" name="Picture 18" descr="A mountain with snow on top&#10;&#10;Description automatically generated">
                <a:extLst>
                  <a:ext uri="{FF2B5EF4-FFF2-40B4-BE49-F238E27FC236}">
                    <a16:creationId xmlns:a16="http://schemas.microsoft.com/office/drawing/2014/main" id="{0B57DB5D-DA51-9F46-F94F-BDBED6EF2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9885" y="417610"/>
                <a:ext cx="2529391" cy="2529391"/>
              </a:xfrm>
              <a:prstGeom prst="rect">
                <a:avLst/>
              </a:prstGeom>
            </p:spPr>
          </p:pic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F2A068C4-F0D0-0EF7-FDD4-458396A9C983}"/>
                  </a:ext>
                </a:extLst>
              </p:cNvPr>
              <p:cNvSpPr/>
              <p:nvPr/>
            </p:nvSpPr>
            <p:spPr>
              <a:xfrm>
                <a:off x="4706224" y="2894202"/>
                <a:ext cx="1951405" cy="38838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34000"/>
                </a:schemeClr>
              </a:solidFill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372E6ED-86C2-FC5B-EF9E-6B14F8ABE6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9420" y="2003132"/>
                <a:ext cx="1094880" cy="8240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AD21A6-A10C-7301-049B-354AEE665D60}"/>
                </a:ext>
              </a:extLst>
            </p:cNvPr>
            <p:cNvSpPr txBox="1"/>
            <p:nvPr/>
          </p:nvSpPr>
          <p:spPr>
            <a:xfrm>
              <a:off x="7654300" y="1672450"/>
              <a:ext cx="4850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/>
                <a:t>vr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456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57060F-D5C5-F88C-8A28-4728A1CE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88" y="466723"/>
            <a:ext cx="5786412" cy="578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524453-B8DB-90C9-185F-771416E06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340" y="2701643"/>
            <a:ext cx="1316571" cy="1316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E2D0DA-B0DD-CF05-A01C-E3DCBBF8F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163" y="2537072"/>
            <a:ext cx="1645714" cy="164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A990E-F4C2-364F-E2F4-2EF1ECD28495}"/>
              </a:ext>
            </a:extLst>
          </p:cNvPr>
          <p:cNvSpPr txBox="1"/>
          <p:nvPr/>
        </p:nvSpPr>
        <p:spPr>
          <a:xfrm>
            <a:off x="3213140" y="625313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2848x2848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67ABE-CC70-300D-AC46-DBE1F2AA239F}"/>
              </a:ext>
            </a:extLst>
          </p:cNvPr>
          <p:cNvSpPr txBox="1"/>
          <p:nvPr/>
        </p:nvSpPr>
        <p:spPr>
          <a:xfrm>
            <a:off x="7762666" y="418278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1080x1080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163D95-BDBC-BA99-C641-0B5C982576FC}"/>
              </a:ext>
            </a:extLst>
          </p:cNvPr>
          <p:cNvSpPr txBox="1"/>
          <p:nvPr/>
        </p:nvSpPr>
        <p:spPr>
          <a:xfrm>
            <a:off x="10206867" y="401821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864x864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D3513-795A-E87C-E685-DDA42BADC902}"/>
              </a:ext>
            </a:extLst>
          </p:cNvPr>
          <p:cNvSpPr txBox="1"/>
          <p:nvPr/>
        </p:nvSpPr>
        <p:spPr>
          <a:xfrm>
            <a:off x="8314748" y="1093956"/>
            <a:ext cx="24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Image Masking</a:t>
            </a:r>
          </a:p>
        </p:txBody>
      </p:sp>
    </p:spTree>
    <p:extLst>
      <p:ext uri="{BB962C8B-B14F-4D97-AF65-F5344CB8AC3E}">
        <p14:creationId xmlns:p14="http://schemas.microsoft.com/office/powerpoint/2010/main" val="20455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F48B3A6-3F1F-4A91-0427-6EF9DF426E05}"/>
              </a:ext>
            </a:extLst>
          </p:cNvPr>
          <p:cNvGrpSpPr/>
          <p:nvPr/>
        </p:nvGrpSpPr>
        <p:grpSpPr>
          <a:xfrm>
            <a:off x="4469606" y="335616"/>
            <a:ext cx="3252789" cy="3252789"/>
            <a:chOff x="4748211" y="272116"/>
            <a:chExt cx="2695577" cy="26955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9E91B5-E8BB-39C2-C846-B88842EC0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8211" y="272116"/>
              <a:ext cx="2695577" cy="2695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C5B85D-9BCC-6F11-C3C7-C3E7C83D98A7}"/>
                </a:ext>
              </a:extLst>
            </p:cNvPr>
            <p:cNvSpPr/>
            <p:nvPr/>
          </p:nvSpPr>
          <p:spPr>
            <a:xfrm>
              <a:off x="5788818" y="2266298"/>
              <a:ext cx="230982" cy="19353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D39515-1F6F-5010-4CA8-D3368AC058B1}"/>
              </a:ext>
            </a:extLst>
          </p:cNvPr>
          <p:cNvCxnSpPr>
            <a:cxnSpLocks/>
          </p:cNvCxnSpPr>
          <p:nvPr/>
        </p:nvCxnSpPr>
        <p:spPr>
          <a:xfrm flipH="1">
            <a:off x="4769644" y="2742022"/>
            <a:ext cx="955676" cy="1510891"/>
          </a:xfrm>
          <a:prstGeom prst="line">
            <a:avLst/>
          </a:prstGeom>
          <a:noFill/>
          <a:ln cap="rnd"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CD46B2-4B4A-B320-F223-6396CE60E6B9}"/>
              </a:ext>
            </a:extLst>
          </p:cNvPr>
          <p:cNvCxnSpPr>
            <a:cxnSpLocks/>
          </p:cNvCxnSpPr>
          <p:nvPr/>
        </p:nvCxnSpPr>
        <p:spPr>
          <a:xfrm>
            <a:off x="6007894" y="2740819"/>
            <a:ext cx="1431957" cy="1518821"/>
          </a:xfrm>
          <a:prstGeom prst="line">
            <a:avLst/>
          </a:prstGeom>
          <a:noFill/>
          <a:ln cap="rnd"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92DF6AB-558B-BBBC-236B-46F8451209C8}"/>
              </a:ext>
            </a:extLst>
          </p:cNvPr>
          <p:cNvSpPr/>
          <p:nvPr/>
        </p:nvSpPr>
        <p:spPr>
          <a:xfrm>
            <a:off x="4764968" y="4259641"/>
            <a:ext cx="2674883" cy="213681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930C99-1BC5-CE55-6F44-A89B5ED0EE29}"/>
              </a:ext>
            </a:extLst>
          </p:cNvPr>
          <p:cNvGrpSpPr/>
          <p:nvPr/>
        </p:nvGrpSpPr>
        <p:grpSpPr>
          <a:xfrm>
            <a:off x="1049614" y="3890308"/>
            <a:ext cx="10092773" cy="2496621"/>
            <a:chOff x="742431" y="3890308"/>
            <a:chExt cx="10092773" cy="2496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FBB91A-9C1C-4387-7D65-E682769CE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2" t="1309" r="1859" b="1969"/>
            <a:stretch/>
          </p:blipFill>
          <p:spPr>
            <a:xfrm>
              <a:off x="8200991" y="4259640"/>
              <a:ext cx="2634213" cy="2117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7EFD861-F8EF-8E52-17D4-7E340155B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5" t="1304" r="1669" b="2836"/>
            <a:stretch/>
          </p:blipFill>
          <p:spPr>
            <a:xfrm>
              <a:off x="4470486" y="4269165"/>
              <a:ext cx="2662183" cy="2117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3BEB674-FE53-AAB3-80C4-2E480EDBB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85" t="1042" r="1256" b="1947"/>
            <a:stretch/>
          </p:blipFill>
          <p:spPr>
            <a:xfrm>
              <a:off x="742431" y="4269165"/>
              <a:ext cx="2659732" cy="21177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B9CFA3-418D-7C34-A994-49069AD653DB}"/>
                </a:ext>
              </a:extLst>
            </p:cNvPr>
            <p:cNvSpPr txBox="1"/>
            <p:nvPr/>
          </p:nvSpPr>
          <p:spPr>
            <a:xfrm>
              <a:off x="1434943" y="3890308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2848x2848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3C869E-AA47-7A72-448A-48453B87D9CC}"/>
                </a:ext>
              </a:extLst>
            </p:cNvPr>
            <p:cNvSpPr txBox="1"/>
            <p:nvPr/>
          </p:nvSpPr>
          <p:spPr>
            <a:xfrm>
              <a:off x="5164223" y="3890308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1080x1080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19C60-5FC5-AF1C-505B-4A8FE555CE47}"/>
                </a:ext>
              </a:extLst>
            </p:cNvPr>
            <p:cNvSpPr txBox="1"/>
            <p:nvPr/>
          </p:nvSpPr>
          <p:spPr>
            <a:xfrm>
              <a:off x="9004174" y="3890308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864x864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764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04F906A-0B0E-C5C3-068B-0F2D20634BB3}"/>
              </a:ext>
            </a:extLst>
          </p:cNvPr>
          <p:cNvGrpSpPr/>
          <p:nvPr/>
        </p:nvGrpSpPr>
        <p:grpSpPr>
          <a:xfrm>
            <a:off x="1130908" y="1085754"/>
            <a:ext cx="9930185" cy="4686493"/>
            <a:chOff x="331906" y="491997"/>
            <a:chExt cx="9930185" cy="46864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79AA3D-8C7A-62DD-B59F-423D71E1AC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7081" t="277" r="6554" b="5045"/>
            <a:stretch/>
          </p:blipFill>
          <p:spPr>
            <a:xfrm>
              <a:off x="331906" y="491997"/>
              <a:ext cx="4817037" cy="46864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E017C3-EC8E-1E86-6496-A6790F2BA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49" t="6482" r="12070" b="5688"/>
            <a:stretch/>
          </p:blipFill>
          <p:spPr>
            <a:xfrm>
              <a:off x="5445054" y="491997"/>
              <a:ext cx="4817037" cy="468649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C941E3-EE30-8032-93D4-FDE7631D1711}"/>
              </a:ext>
            </a:extLst>
          </p:cNvPr>
          <p:cNvSpPr txBox="1"/>
          <p:nvPr/>
        </p:nvSpPr>
        <p:spPr>
          <a:xfrm>
            <a:off x="3025504" y="65029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864x864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BA00E-741E-1BEB-B937-51F2B0A0F7B1}"/>
              </a:ext>
            </a:extLst>
          </p:cNvPr>
          <p:cNvSpPr txBox="1"/>
          <p:nvPr/>
        </p:nvSpPr>
        <p:spPr>
          <a:xfrm>
            <a:off x="8015220" y="65029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2848x2848</a:t>
            </a:r>
          </a:p>
        </p:txBody>
      </p:sp>
    </p:spTree>
    <p:extLst>
      <p:ext uri="{BB962C8B-B14F-4D97-AF65-F5344CB8AC3E}">
        <p14:creationId xmlns:p14="http://schemas.microsoft.com/office/powerpoint/2010/main" val="2207113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2E364DF-391D-1084-2251-EFCCB77D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Centering Wand (early prototype)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29BC3-D48B-4562-4351-C909F16841BE}"/>
              </a:ext>
            </a:extLst>
          </p:cNvPr>
          <p:cNvSpPr/>
          <p:nvPr/>
        </p:nvSpPr>
        <p:spPr>
          <a:xfrm>
            <a:off x="1814718" y="3964493"/>
            <a:ext cx="371476" cy="444096"/>
          </a:xfrm>
          <a:prstGeom prst="rect">
            <a:avLst/>
          </a:prstGeom>
          <a:solidFill>
            <a:srgbClr val="FFD966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380E9-02AC-37BE-5EAC-5E77DF17E473}"/>
              </a:ext>
            </a:extLst>
          </p:cNvPr>
          <p:cNvSpPr/>
          <p:nvPr/>
        </p:nvSpPr>
        <p:spPr>
          <a:xfrm>
            <a:off x="6245430" y="3964493"/>
            <a:ext cx="371476" cy="444096"/>
          </a:xfrm>
          <a:prstGeom prst="rect">
            <a:avLst/>
          </a:prstGeom>
          <a:solidFill>
            <a:srgbClr val="FFD966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B749B-1267-AAE6-9827-3FEC31AC0755}"/>
              </a:ext>
            </a:extLst>
          </p:cNvPr>
          <p:cNvSpPr/>
          <p:nvPr/>
        </p:nvSpPr>
        <p:spPr>
          <a:xfrm>
            <a:off x="1814719" y="4214040"/>
            <a:ext cx="4805361" cy="444096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29EE44-082B-8210-84B8-7F4947A78F21}"/>
              </a:ext>
            </a:extLst>
          </p:cNvPr>
          <p:cNvSpPr/>
          <p:nvPr/>
        </p:nvSpPr>
        <p:spPr>
          <a:xfrm>
            <a:off x="1814718" y="3702850"/>
            <a:ext cx="371476" cy="444096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E84D1C-ED62-38C3-BC9F-CBF2A50918A3}"/>
              </a:ext>
            </a:extLst>
          </p:cNvPr>
          <p:cNvSpPr/>
          <p:nvPr/>
        </p:nvSpPr>
        <p:spPr>
          <a:xfrm>
            <a:off x="6247017" y="3705462"/>
            <a:ext cx="371476" cy="444096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D80E24-C8ED-03FC-316C-B2097F29FA30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443244" y="4178711"/>
            <a:ext cx="554990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5238D0-B481-1635-6987-CE9C002874CB}"/>
              </a:ext>
            </a:extLst>
          </p:cNvPr>
          <p:cNvCxnSpPr>
            <a:cxnSpLocks/>
          </p:cNvCxnSpPr>
          <p:nvPr/>
        </p:nvCxnSpPr>
        <p:spPr>
          <a:xfrm>
            <a:off x="1814720" y="4178711"/>
            <a:ext cx="4805361" cy="0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837336-E2E4-D575-669D-DFE3D1293894}"/>
              </a:ext>
            </a:extLst>
          </p:cNvPr>
          <p:cNvGrpSpPr/>
          <p:nvPr/>
        </p:nvGrpSpPr>
        <p:grpSpPr>
          <a:xfrm>
            <a:off x="1440069" y="3908469"/>
            <a:ext cx="374650" cy="540470"/>
            <a:chOff x="1470025" y="3850908"/>
            <a:chExt cx="374650" cy="540470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9FF55DE8-35A7-9417-68FB-A3CB0578C747}"/>
                </a:ext>
              </a:extLst>
            </p:cNvPr>
            <p:cNvSpPr/>
            <p:nvPr/>
          </p:nvSpPr>
          <p:spPr>
            <a:xfrm>
              <a:off x="1470025" y="3850908"/>
              <a:ext cx="374650" cy="232226"/>
            </a:xfrm>
            <a:custGeom>
              <a:avLst/>
              <a:gdLst>
                <a:gd name="connsiteX0" fmla="*/ 0 w 374650"/>
                <a:gd name="connsiteY0" fmla="*/ 232142 h 232226"/>
                <a:gd name="connsiteX1" fmla="*/ 203200 w 374650"/>
                <a:gd name="connsiteY1" fmla="*/ 222617 h 232226"/>
                <a:gd name="connsiteX2" fmla="*/ 301625 w 374650"/>
                <a:gd name="connsiteY2" fmla="*/ 171817 h 232226"/>
                <a:gd name="connsiteX3" fmla="*/ 327025 w 374650"/>
                <a:gd name="connsiteY3" fmla="*/ 22592 h 232226"/>
                <a:gd name="connsiteX4" fmla="*/ 374650 w 374650"/>
                <a:gd name="connsiteY4" fmla="*/ 367 h 23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50" h="232226">
                  <a:moveTo>
                    <a:pt x="0" y="232142"/>
                  </a:moveTo>
                  <a:cubicBezTo>
                    <a:pt x="76464" y="232406"/>
                    <a:pt x="152929" y="232671"/>
                    <a:pt x="203200" y="222617"/>
                  </a:cubicBezTo>
                  <a:cubicBezTo>
                    <a:pt x="253471" y="212563"/>
                    <a:pt x="280988" y="205154"/>
                    <a:pt x="301625" y="171817"/>
                  </a:cubicBezTo>
                  <a:cubicBezTo>
                    <a:pt x="322263" y="138479"/>
                    <a:pt x="314854" y="51167"/>
                    <a:pt x="327025" y="22592"/>
                  </a:cubicBezTo>
                  <a:cubicBezTo>
                    <a:pt x="339196" y="-5983"/>
                    <a:pt x="357717" y="896"/>
                    <a:pt x="374650" y="367"/>
                  </a:cubicBez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50F6F6AF-F126-23E0-E7FE-739FE944BC57}"/>
                </a:ext>
              </a:extLst>
            </p:cNvPr>
            <p:cNvSpPr/>
            <p:nvPr/>
          </p:nvSpPr>
          <p:spPr>
            <a:xfrm flipV="1">
              <a:off x="1470025" y="4159167"/>
              <a:ext cx="374650" cy="232211"/>
            </a:xfrm>
            <a:custGeom>
              <a:avLst/>
              <a:gdLst>
                <a:gd name="connsiteX0" fmla="*/ 0 w 374650"/>
                <a:gd name="connsiteY0" fmla="*/ 232142 h 232226"/>
                <a:gd name="connsiteX1" fmla="*/ 203200 w 374650"/>
                <a:gd name="connsiteY1" fmla="*/ 222617 h 232226"/>
                <a:gd name="connsiteX2" fmla="*/ 301625 w 374650"/>
                <a:gd name="connsiteY2" fmla="*/ 171817 h 232226"/>
                <a:gd name="connsiteX3" fmla="*/ 327025 w 374650"/>
                <a:gd name="connsiteY3" fmla="*/ 22592 h 232226"/>
                <a:gd name="connsiteX4" fmla="*/ 374650 w 374650"/>
                <a:gd name="connsiteY4" fmla="*/ 367 h 23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50" h="232226">
                  <a:moveTo>
                    <a:pt x="0" y="232142"/>
                  </a:moveTo>
                  <a:cubicBezTo>
                    <a:pt x="76464" y="232406"/>
                    <a:pt x="152929" y="232671"/>
                    <a:pt x="203200" y="222617"/>
                  </a:cubicBezTo>
                  <a:cubicBezTo>
                    <a:pt x="253471" y="212563"/>
                    <a:pt x="280988" y="205154"/>
                    <a:pt x="301625" y="171817"/>
                  </a:cubicBezTo>
                  <a:cubicBezTo>
                    <a:pt x="322263" y="138479"/>
                    <a:pt x="314854" y="51167"/>
                    <a:pt x="327025" y="22592"/>
                  </a:cubicBezTo>
                  <a:cubicBezTo>
                    <a:pt x="339196" y="-5983"/>
                    <a:pt x="357717" y="896"/>
                    <a:pt x="374650" y="367"/>
                  </a:cubicBez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AF110B-ABB2-5C7D-AAB5-DC35716A066C}"/>
                </a:ext>
              </a:extLst>
            </p:cNvPr>
            <p:cNvCxnSpPr/>
            <p:nvPr/>
          </p:nvCxnSpPr>
          <p:spPr>
            <a:xfrm>
              <a:off x="1844675" y="3850908"/>
              <a:ext cx="0" cy="53509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A7361-ED71-3582-0882-E67E04131F81}"/>
              </a:ext>
            </a:extLst>
          </p:cNvPr>
          <p:cNvGrpSpPr/>
          <p:nvPr/>
        </p:nvGrpSpPr>
        <p:grpSpPr>
          <a:xfrm rot="10800000">
            <a:off x="6620081" y="3908469"/>
            <a:ext cx="374650" cy="540470"/>
            <a:chOff x="1470025" y="3850908"/>
            <a:chExt cx="374650" cy="540470"/>
          </a:xfrm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040642F6-BC67-4EF7-4F75-0DB9C8E287C2}"/>
                </a:ext>
              </a:extLst>
            </p:cNvPr>
            <p:cNvSpPr/>
            <p:nvPr/>
          </p:nvSpPr>
          <p:spPr>
            <a:xfrm>
              <a:off x="1470025" y="3850908"/>
              <a:ext cx="374650" cy="232226"/>
            </a:xfrm>
            <a:custGeom>
              <a:avLst/>
              <a:gdLst>
                <a:gd name="connsiteX0" fmla="*/ 0 w 374650"/>
                <a:gd name="connsiteY0" fmla="*/ 232142 h 232226"/>
                <a:gd name="connsiteX1" fmla="*/ 203200 w 374650"/>
                <a:gd name="connsiteY1" fmla="*/ 222617 h 232226"/>
                <a:gd name="connsiteX2" fmla="*/ 301625 w 374650"/>
                <a:gd name="connsiteY2" fmla="*/ 171817 h 232226"/>
                <a:gd name="connsiteX3" fmla="*/ 327025 w 374650"/>
                <a:gd name="connsiteY3" fmla="*/ 22592 h 232226"/>
                <a:gd name="connsiteX4" fmla="*/ 374650 w 374650"/>
                <a:gd name="connsiteY4" fmla="*/ 367 h 23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50" h="232226">
                  <a:moveTo>
                    <a:pt x="0" y="232142"/>
                  </a:moveTo>
                  <a:cubicBezTo>
                    <a:pt x="76464" y="232406"/>
                    <a:pt x="152929" y="232671"/>
                    <a:pt x="203200" y="222617"/>
                  </a:cubicBezTo>
                  <a:cubicBezTo>
                    <a:pt x="253471" y="212563"/>
                    <a:pt x="280988" y="205154"/>
                    <a:pt x="301625" y="171817"/>
                  </a:cubicBezTo>
                  <a:cubicBezTo>
                    <a:pt x="322263" y="138479"/>
                    <a:pt x="314854" y="51167"/>
                    <a:pt x="327025" y="22592"/>
                  </a:cubicBezTo>
                  <a:cubicBezTo>
                    <a:pt x="339196" y="-5983"/>
                    <a:pt x="357717" y="896"/>
                    <a:pt x="374650" y="367"/>
                  </a:cubicBez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BEDF3534-E5FB-7BFD-B90A-0A89A1BFA371}"/>
                </a:ext>
              </a:extLst>
            </p:cNvPr>
            <p:cNvSpPr/>
            <p:nvPr/>
          </p:nvSpPr>
          <p:spPr>
            <a:xfrm flipV="1">
              <a:off x="1470025" y="4159167"/>
              <a:ext cx="374650" cy="232211"/>
            </a:xfrm>
            <a:custGeom>
              <a:avLst/>
              <a:gdLst>
                <a:gd name="connsiteX0" fmla="*/ 0 w 374650"/>
                <a:gd name="connsiteY0" fmla="*/ 232142 h 232226"/>
                <a:gd name="connsiteX1" fmla="*/ 203200 w 374650"/>
                <a:gd name="connsiteY1" fmla="*/ 222617 h 232226"/>
                <a:gd name="connsiteX2" fmla="*/ 301625 w 374650"/>
                <a:gd name="connsiteY2" fmla="*/ 171817 h 232226"/>
                <a:gd name="connsiteX3" fmla="*/ 327025 w 374650"/>
                <a:gd name="connsiteY3" fmla="*/ 22592 h 232226"/>
                <a:gd name="connsiteX4" fmla="*/ 374650 w 374650"/>
                <a:gd name="connsiteY4" fmla="*/ 367 h 23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50" h="232226">
                  <a:moveTo>
                    <a:pt x="0" y="232142"/>
                  </a:moveTo>
                  <a:cubicBezTo>
                    <a:pt x="76464" y="232406"/>
                    <a:pt x="152929" y="232671"/>
                    <a:pt x="203200" y="222617"/>
                  </a:cubicBezTo>
                  <a:cubicBezTo>
                    <a:pt x="253471" y="212563"/>
                    <a:pt x="280988" y="205154"/>
                    <a:pt x="301625" y="171817"/>
                  </a:cubicBezTo>
                  <a:cubicBezTo>
                    <a:pt x="322263" y="138479"/>
                    <a:pt x="314854" y="51167"/>
                    <a:pt x="327025" y="22592"/>
                  </a:cubicBezTo>
                  <a:cubicBezTo>
                    <a:pt x="339196" y="-5983"/>
                    <a:pt x="357717" y="896"/>
                    <a:pt x="374650" y="367"/>
                  </a:cubicBezTo>
                </a:path>
              </a:pathLst>
            </a:cu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B82B07-6ABD-07F9-96F0-61F13984B329}"/>
                </a:ext>
              </a:extLst>
            </p:cNvPr>
            <p:cNvCxnSpPr/>
            <p:nvPr/>
          </p:nvCxnSpPr>
          <p:spPr>
            <a:xfrm>
              <a:off x="1844675" y="3850908"/>
              <a:ext cx="0" cy="53509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93EC911-E6EA-7011-9988-9CCCE90C1876}"/>
              </a:ext>
            </a:extLst>
          </p:cNvPr>
          <p:cNvSpPr/>
          <p:nvPr/>
        </p:nvSpPr>
        <p:spPr>
          <a:xfrm>
            <a:off x="719344" y="3816761"/>
            <a:ext cx="723900" cy="723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E94429-E748-C386-2D25-12E599F391C9}"/>
              </a:ext>
            </a:extLst>
          </p:cNvPr>
          <p:cNvSpPr/>
          <p:nvPr/>
        </p:nvSpPr>
        <p:spPr>
          <a:xfrm>
            <a:off x="6993144" y="3816761"/>
            <a:ext cx="723900" cy="7239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30AE0-18CC-55A7-52A9-527E1C9E553C}"/>
              </a:ext>
            </a:extLst>
          </p:cNvPr>
          <p:cNvCxnSpPr>
            <a:cxnSpLocks/>
          </p:cNvCxnSpPr>
          <p:nvPr/>
        </p:nvCxnSpPr>
        <p:spPr>
          <a:xfrm>
            <a:off x="2990335" y="2939306"/>
            <a:ext cx="394854" cy="1201374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0930E32-30F4-FB8D-B851-5399343DD9BB}"/>
              </a:ext>
            </a:extLst>
          </p:cNvPr>
          <p:cNvSpPr/>
          <p:nvPr/>
        </p:nvSpPr>
        <p:spPr>
          <a:xfrm>
            <a:off x="4147156" y="4214040"/>
            <a:ext cx="134137" cy="44409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56E79-3394-E14D-27E7-368E3A5FA725}"/>
              </a:ext>
            </a:extLst>
          </p:cNvPr>
          <p:cNvCxnSpPr>
            <a:cxnSpLocks/>
          </p:cNvCxnSpPr>
          <p:nvPr/>
        </p:nvCxnSpPr>
        <p:spPr>
          <a:xfrm flipV="1">
            <a:off x="4217399" y="2939307"/>
            <a:ext cx="0" cy="2355273"/>
          </a:xfrm>
          <a:prstGeom prst="line">
            <a:avLst/>
          </a:prstGeom>
          <a:ln w="12700">
            <a:solidFill>
              <a:schemeClr val="bg1">
                <a:lumMod val="50000"/>
                <a:alpha val="51033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AF259C-EE79-AA21-24B6-7314AFC829CB}"/>
              </a:ext>
            </a:extLst>
          </p:cNvPr>
          <p:cNvCxnSpPr>
            <a:cxnSpLocks/>
          </p:cNvCxnSpPr>
          <p:nvPr/>
        </p:nvCxnSpPr>
        <p:spPr>
          <a:xfrm flipH="1" flipV="1">
            <a:off x="4313444" y="4788889"/>
            <a:ext cx="553246" cy="629229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916F70-697A-6736-F819-986BA88FA229}"/>
              </a:ext>
            </a:extLst>
          </p:cNvPr>
          <p:cNvSpPr txBox="1"/>
          <p:nvPr/>
        </p:nvSpPr>
        <p:spPr>
          <a:xfrm>
            <a:off x="4590068" y="5493701"/>
            <a:ext cx="1525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Wand center</a:t>
            </a:r>
          </a:p>
          <a:p>
            <a:r>
              <a:rPr lang="en-US" sz="2000" dirty="0"/>
              <a:t>viewing hole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964F06-ECB8-870D-376A-47E5647526C3}"/>
              </a:ext>
            </a:extLst>
          </p:cNvPr>
          <p:cNvSpPr txBox="1"/>
          <p:nvPr/>
        </p:nvSpPr>
        <p:spPr>
          <a:xfrm>
            <a:off x="1504075" y="2132124"/>
            <a:ext cx="2329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Taut string holds</a:t>
            </a:r>
          </a:p>
          <a:p>
            <a:r>
              <a:rPr lang="en-US" sz="2000" dirty="0"/>
              <a:t>marker balls in place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3E0569-ED45-7F6D-229F-0F8B6331205A}"/>
              </a:ext>
            </a:extLst>
          </p:cNvPr>
          <p:cNvCxnSpPr>
            <a:cxnSpLocks/>
          </p:cNvCxnSpPr>
          <p:nvPr/>
        </p:nvCxnSpPr>
        <p:spPr>
          <a:xfrm flipH="1">
            <a:off x="4220575" y="3575377"/>
            <a:ext cx="520555" cy="594344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1A4B585-680F-E40E-1801-5F407F872FE1}"/>
              </a:ext>
            </a:extLst>
          </p:cNvPr>
          <p:cNvSpPr txBox="1"/>
          <p:nvPr/>
        </p:nvSpPr>
        <p:spPr>
          <a:xfrm>
            <a:off x="4480851" y="2818628"/>
            <a:ext cx="2442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Precise center </a:t>
            </a:r>
          </a:p>
          <a:p>
            <a:r>
              <a:rPr lang="en-US" sz="2000" dirty="0"/>
              <a:t>between marker balls</a:t>
            </a:r>
          </a:p>
        </p:txBody>
      </p:sp>
      <p:pic>
        <p:nvPicPr>
          <p:cNvPr id="3" name="Picture 2" descr="A picture containing guitar, person&#10;&#10;Description automatically generated">
            <a:extLst>
              <a:ext uri="{FF2B5EF4-FFF2-40B4-BE49-F238E27FC236}">
                <a16:creationId xmlns:a16="http://schemas.microsoft.com/office/drawing/2014/main" id="{5DEEEC8C-6F36-152C-ECDE-0D9A5D15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62" y="1482979"/>
            <a:ext cx="3436014" cy="38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37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B0B0A-1CB0-AB97-C210-BE6FA762A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D993-81BD-5BD1-45BE-9761BB0C6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Twin Alignment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DA5B1-E9EC-E192-1D55-8E1EA7478F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Augmented Imagery</a:t>
            </a:r>
          </a:p>
        </p:txBody>
      </p:sp>
    </p:spTree>
    <p:extLst>
      <p:ext uri="{BB962C8B-B14F-4D97-AF65-F5344CB8AC3E}">
        <p14:creationId xmlns:p14="http://schemas.microsoft.com/office/powerpoint/2010/main" val="423965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rone flying over a mountain&#10;&#10;Description automatically generated with low confidence">
            <a:extLst>
              <a:ext uri="{FF2B5EF4-FFF2-40B4-BE49-F238E27FC236}">
                <a16:creationId xmlns:a16="http://schemas.microsoft.com/office/drawing/2014/main" id="{670407DE-60A4-052B-A6AE-1A51A2EA1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17572" r="33332" b="43251"/>
          <a:stretch/>
        </p:blipFill>
        <p:spPr>
          <a:xfrm>
            <a:off x="455846" y="1920966"/>
            <a:ext cx="2758546" cy="165628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7" name="Freeform 26">
            <a:extLst>
              <a:ext uri="{FF2B5EF4-FFF2-40B4-BE49-F238E27FC236}">
                <a16:creationId xmlns:a16="http://schemas.microsoft.com/office/drawing/2014/main" id="{6A22453A-4FCF-2F8C-5301-4A2F0BE388B9}"/>
              </a:ext>
            </a:extLst>
          </p:cNvPr>
          <p:cNvSpPr/>
          <p:nvPr/>
        </p:nvSpPr>
        <p:spPr>
          <a:xfrm flipH="1">
            <a:off x="3859717" y="2196272"/>
            <a:ext cx="1080232" cy="931922"/>
          </a:xfrm>
          <a:custGeom>
            <a:avLst/>
            <a:gdLst>
              <a:gd name="connsiteX0" fmla="*/ 0 w 1200711"/>
              <a:gd name="connsiteY0" fmla="*/ 17522 h 931922"/>
              <a:gd name="connsiteX1" fmla="*/ 899652 w 1200711"/>
              <a:gd name="connsiteY1" fmla="*/ 32270 h 931922"/>
              <a:gd name="connsiteX2" fmla="*/ 1179871 w 1200711"/>
              <a:gd name="connsiteY2" fmla="*/ 312490 h 931922"/>
              <a:gd name="connsiteX3" fmla="*/ 1135626 w 1200711"/>
              <a:gd name="connsiteY3" fmla="*/ 725445 h 931922"/>
              <a:gd name="connsiteX4" fmla="*/ 781665 w 1200711"/>
              <a:gd name="connsiteY4" fmla="*/ 887677 h 931922"/>
              <a:gd name="connsiteX5" fmla="*/ 235974 w 1200711"/>
              <a:gd name="connsiteY5" fmla="*/ 931922 h 93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0711" h="931922">
                <a:moveTo>
                  <a:pt x="0" y="17522"/>
                </a:moveTo>
                <a:cubicBezTo>
                  <a:pt x="351503" y="315"/>
                  <a:pt x="703007" y="-16891"/>
                  <a:pt x="899652" y="32270"/>
                </a:cubicBezTo>
                <a:cubicBezTo>
                  <a:pt x="1096297" y="81431"/>
                  <a:pt x="1140542" y="196961"/>
                  <a:pt x="1179871" y="312490"/>
                </a:cubicBezTo>
                <a:cubicBezTo>
                  <a:pt x="1219200" y="428019"/>
                  <a:pt x="1201994" y="629581"/>
                  <a:pt x="1135626" y="725445"/>
                </a:cubicBezTo>
                <a:cubicBezTo>
                  <a:pt x="1069258" y="821309"/>
                  <a:pt x="931607" y="853264"/>
                  <a:pt x="781665" y="887677"/>
                </a:cubicBezTo>
                <a:cubicBezTo>
                  <a:pt x="631723" y="922090"/>
                  <a:pt x="433848" y="927006"/>
                  <a:pt x="235974" y="931922"/>
                </a:cubicBezTo>
              </a:path>
            </a:pathLst>
          </a:custGeom>
          <a:noFill/>
          <a:ln w="19050" cap="rnd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A75751E-D4CC-E5B6-4CE6-2E866868E91D}"/>
              </a:ext>
            </a:extLst>
          </p:cNvPr>
          <p:cNvGrpSpPr/>
          <p:nvPr/>
        </p:nvGrpSpPr>
        <p:grpSpPr>
          <a:xfrm>
            <a:off x="6821307" y="864903"/>
            <a:ext cx="4569303" cy="1656288"/>
            <a:chOff x="6821307" y="864903"/>
            <a:chExt cx="4569303" cy="1656288"/>
          </a:xfrm>
        </p:grpSpPr>
        <p:pic>
          <p:nvPicPr>
            <p:cNvPr id="31" name="Picture 30" descr="A drone flying over a mountain&#10;&#10;Description automatically generated with low confidence">
              <a:extLst>
                <a:ext uri="{FF2B5EF4-FFF2-40B4-BE49-F238E27FC236}">
                  <a16:creationId xmlns:a16="http://schemas.microsoft.com/office/drawing/2014/main" id="{D250ABF9-0577-C242-2134-215768FAD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2" t="17572" r="33332" b="43251"/>
            <a:stretch/>
          </p:blipFill>
          <p:spPr>
            <a:xfrm>
              <a:off x="8632064" y="864903"/>
              <a:ext cx="2758546" cy="1656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23224B4-7E86-76AC-3865-B4488AC0B5E0}"/>
                </a:ext>
              </a:extLst>
            </p:cNvPr>
            <p:cNvSpPr/>
            <p:nvPr/>
          </p:nvSpPr>
          <p:spPr>
            <a:xfrm>
              <a:off x="6821307" y="1132245"/>
              <a:ext cx="1200711" cy="931922"/>
            </a:xfrm>
            <a:custGeom>
              <a:avLst/>
              <a:gdLst>
                <a:gd name="connsiteX0" fmla="*/ 0 w 1200711"/>
                <a:gd name="connsiteY0" fmla="*/ 17522 h 931922"/>
                <a:gd name="connsiteX1" fmla="*/ 899652 w 1200711"/>
                <a:gd name="connsiteY1" fmla="*/ 32270 h 931922"/>
                <a:gd name="connsiteX2" fmla="*/ 1179871 w 1200711"/>
                <a:gd name="connsiteY2" fmla="*/ 312490 h 931922"/>
                <a:gd name="connsiteX3" fmla="*/ 1135626 w 1200711"/>
                <a:gd name="connsiteY3" fmla="*/ 725445 h 931922"/>
                <a:gd name="connsiteX4" fmla="*/ 781665 w 1200711"/>
                <a:gd name="connsiteY4" fmla="*/ 887677 h 931922"/>
                <a:gd name="connsiteX5" fmla="*/ 235974 w 1200711"/>
                <a:gd name="connsiteY5" fmla="*/ 931922 h 93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711" h="931922">
                  <a:moveTo>
                    <a:pt x="0" y="17522"/>
                  </a:moveTo>
                  <a:cubicBezTo>
                    <a:pt x="351503" y="315"/>
                    <a:pt x="703007" y="-16891"/>
                    <a:pt x="899652" y="32270"/>
                  </a:cubicBezTo>
                  <a:cubicBezTo>
                    <a:pt x="1096297" y="81431"/>
                    <a:pt x="1140542" y="196961"/>
                    <a:pt x="1179871" y="312490"/>
                  </a:cubicBezTo>
                  <a:cubicBezTo>
                    <a:pt x="1219200" y="428019"/>
                    <a:pt x="1201994" y="629581"/>
                    <a:pt x="1135626" y="725445"/>
                  </a:cubicBezTo>
                  <a:cubicBezTo>
                    <a:pt x="1069258" y="821309"/>
                    <a:pt x="931607" y="853264"/>
                    <a:pt x="781665" y="887677"/>
                  </a:cubicBezTo>
                  <a:cubicBezTo>
                    <a:pt x="631723" y="922090"/>
                    <a:pt x="433848" y="927006"/>
                    <a:pt x="235974" y="931922"/>
                  </a:cubicBezTo>
                </a:path>
              </a:pathLst>
            </a:custGeom>
            <a:noFill/>
            <a:ln w="19050" cap="rnd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9547D18-6A7F-4594-37FA-80A51AF73A06}"/>
              </a:ext>
            </a:extLst>
          </p:cNvPr>
          <p:cNvSpPr txBox="1"/>
          <p:nvPr/>
        </p:nvSpPr>
        <p:spPr>
          <a:xfrm>
            <a:off x="7590542" y="1397634"/>
            <a:ext cx="759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D4AF4-16C9-9597-EE2E-6D43A2FB909E}"/>
              </a:ext>
            </a:extLst>
          </p:cNvPr>
          <p:cNvSpPr txBox="1"/>
          <p:nvPr/>
        </p:nvSpPr>
        <p:spPr>
          <a:xfrm>
            <a:off x="3386842" y="2464913"/>
            <a:ext cx="1080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2D points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513FE8-C5BB-9E18-B9B3-228B7875CEC3}"/>
              </a:ext>
            </a:extLst>
          </p:cNvPr>
          <p:cNvGrpSpPr/>
          <p:nvPr/>
        </p:nvGrpSpPr>
        <p:grpSpPr>
          <a:xfrm>
            <a:off x="6821307" y="2847483"/>
            <a:ext cx="5370693" cy="1763053"/>
            <a:chOff x="6821307" y="2847483"/>
            <a:chExt cx="5370693" cy="1763053"/>
          </a:xfrm>
        </p:grpSpPr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22002FC-16B3-D83C-BEE9-009938BEBB41}"/>
                </a:ext>
              </a:extLst>
            </p:cNvPr>
            <p:cNvSpPr txBox="1"/>
            <p:nvPr/>
          </p:nvSpPr>
          <p:spPr>
            <a:xfrm>
              <a:off x="10468451" y="3225541"/>
              <a:ext cx="172354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receiver matches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(u</a:t>
              </a:r>
              <a:r>
                <a:rPr lang="en-US" sz="1400" baseline="-25000" dirty="0">
                  <a:solidFill>
                    <a:schemeClr val="tx2"/>
                  </a:solidFill>
                </a:rPr>
                <a:t>0</a:t>
              </a:r>
              <a:r>
                <a:rPr lang="en-US" sz="1400" dirty="0">
                  <a:solidFill>
                    <a:schemeClr val="tx2"/>
                  </a:solidFill>
                </a:rPr>
                <a:t>, v</a:t>
              </a:r>
              <a:r>
                <a:rPr lang="en-US" sz="1400" baseline="-25000" dirty="0">
                  <a:solidFill>
                    <a:schemeClr val="tx2"/>
                  </a:solidFill>
                </a:rPr>
                <a:t>0</a:t>
              </a:r>
              <a:r>
                <a:rPr lang="en-US" sz="1400" dirty="0">
                  <a:solidFill>
                    <a:schemeClr val="tx2"/>
                  </a:solidFill>
                </a:rPr>
                <a:t>) &lt;-&gt; (x</a:t>
              </a:r>
              <a:r>
                <a:rPr lang="en-US" sz="1400" baseline="-25000" dirty="0">
                  <a:solidFill>
                    <a:schemeClr val="tx2"/>
                  </a:solidFill>
                </a:rPr>
                <a:t>0</a:t>
              </a:r>
              <a:r>
                <a:rPr lang="en-US" sz="1400" dirty="0">
                  <a:solidFill>
                    <a:schemeClr val="tx2"/>
                  </a:solidFill>
                </a:rPr>
                <a:t>, y</a:t>
              </a:r>
              <a:r>
                <a:rPr lang="en-US" sz="1400" baseline="-25000" dirty="0">
                  <a:solidFill>
                    <a:schemeClr val="tx2"/>
                  </a:solidFill>
                </a:rPr>
                <a:t>0</a:t>
              </a:r>
              <a:r>
                <a:rPr lang="en-US" sz="1400" dirty="0">
                  <a:solidFill>
                    <a:schemeClr val="tx2"/>
                  </a:solidFill>
                </a:rPr>
                <a:t>, z</a:t>
              </a:r>
              <a:r>
                <a:rPr lang="en-US" sz="1400" baseline="-25000" dirty="0">
                  <a:solidFill>
                    <a:schemeClr val="tx2"/>
                  </a:solidFill>
                </a:rPr>
                <a:t>0</a:t>
              </a:r>
              <a:r>
                <a:rPr lang="en-US" sz="1400" dirty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(u</a:t>
              </a:r>
              <a:r>
                <a:rPr lang="en-US" sz="1400" baseline="-25000" dirty="0">
                  <a:solidFill>
                    <a:schemeClr val="tx2"/>
                  </a:solidFill>
                </a:rPr>
                <a:t>1</a:t>
              </a:r>
              <a:r>
                <a:rPr lang="en-US" sz="1400" dirty="0">
                  <a:solidFill>
                    <a:schemeClr val="tx2"/>
                  </a:solidFill>
                </a:rPr>
                <a:t>, v</a:t>
              </a:r>
              <a:r>
                <a:rPr lang="en-US" sz="1400" baseline="-25000" dirty="0">
                  <a:solidFill>
                    <a:schemeClr val="tx2"/>
                  </a:solidFill>
                </a:rPr>
                <a:t>1</a:t>
              </a:r>
              <a:r>
                <a:rPr lang="en-US" sz="1400" dirty="0">
                  <a:solidFill>
                    <a:schemeClr val="tx2"/>
                  </a:solidFill>
                </a:rPr>
                <a:t>) &lt;-&gt; (x</a:t>
              </a:r>
              <a:r>
                <a:rPr lang="en-US" sz="1400" baseline="-25000" dirty="0">
                  <a:solidFill>
                    <a:schemeClr val="tx2"/>
                  </a:solidFill>
                </a:rPr>
                <a:t>1</a:t>
              </a:r>
              <a:r>
                <a:rPr lang="en-US" sz="1400" dirty="0">
                  <a:solidFill>
                    <a:schemeClr val="tx2"/>
                  </a:solidFill>
                </a:rPr>
                <a:t>, y</a:t>
              </a:r>
              <a:r>
                <a:rPr lang="en-US" sz="1400" baseline="-25000" dirty="0">
                  <a:solidFill>
                    <a:schemeClr val="tx2"/>
                  </a:solidFill>
                </a:rPr>
                <a:t>1</a:t>
              </a:r>
              <a:r>
                <a:rPr lang="en-US" sz="1400" dirty="0">
                  <a:solidFill>
                    <a:schemeClr val="tx2"/>
                  </a:solidFill>
                </a:rPr>
                <a:t>, z</a:t>
              </a:r>
              <a:r>
                <a:rPr lang="en-US" sz="1400" baseline="-25000" dirty="0">
                  <a:solidFill>
                    <a:schemeClr val="tx2"/>
                  </a:solidFill>
                </a:rPr>
                <a:t>1</a:t>
              </a:r>
              <a:r>
                <a:rPr lang="en-US" sz="1400" dirty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(u</a:t>
              </a:r>
              <a:r>
                <a:rPr lang="en-US" sz="1400" baseline="-25000" dirty="0">
                  <a:solidFill>
                    <a:schemeClr val="tx2"/>
                  </a:solidFill>
                </a:rPr>
                <a:t>2</a:t>
              </a:r>
              <a:r>
                <a:rPr lang="en-US" sz="1400" dirty="0">
                  <a:solidFill>
                    <a:schemeClr val="tx2"/>
                  </a:solidFill>
                </a:rPr>
                <a:t>, v</a:t>
              </a:r>
              <a:r>
                <a:rPr lang="en-US" sz="1400" baseline="-25000" dirty="0">
                  <a:solidFill>
                    <a:schemeClr val="tx2"/>
                  </a:solidFill>
                </a:rPr>
                <a:t>2</a:t>
              </a:r>
              <a:r>
                <a:rPr lang="en-US" sz="1400" dirty="0">
                  <a:solidFill>
                    <a:schemeClr val="tx2"/>
                  </a:solidFill>
                </a:rPr>
                <a:t>) &lt;-&gt; (x</a:t>
              </a:r>
              <a:r>
                <a:rPr lang="en-US" sz="1400" baseline="-25000" dirty="0">
                  <a:solidFill>
                    <a:schemeClr val="tx2"/>
                  </a:solidFill>
                </a:rPr>
                <a:t>2</a:t>
              </a:r>
              <a:r>
                <a:rPr lang="en-US" sz="1400" dirty="0">
                  <a:solidFill>
                    <a:schemeClr val="tx2"/>
                  </a:solidFill>
                </a:rPr>
                <a:t>, y</a:t>
              </a:r>
              <a:r>
                <a:rPr lang="en-US" sz="1400" baseline="-25000" dirty="0">
                  <a:solidFill>
                    <a:schemeClr val="tx2"/>
                  </a:solidFill>
                </a:rPr>
                <a:t>2</a:t>
              </a:r>
              <a:r>
                <a:rPr lang="en-US" sz="1400" dirty="0">
                  <a:solidFill>
                    <a:schemeClr val="tx2"/>
                  </a:solidFill>
                </a:rPr>
                <a:t>, z</a:t>
              </a:r>
              <a:r>
                <a:rPr lang="en-US" sz="1400" baseline="-25000" dirty="0">
                  <a:solidFill>
                    <a:schemeClr val="tx2"/>
                  </a:solidFill>
                </a:rPr>
                <a:t>2</a:t>
              </a:r>
              <a:r>
                <a:rPr lang="en-US" sz="1400" dirty="0">
                  <a:solidFill>
                    <a:schemeClr val="tx2"/>
                  </a:solidFill>
                </a:rPr>
                <a:t>)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…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(u</a:t>
              </a:r>
              <a:r>
                <a:rPr lang="en-US" sz="1400" baseline="-25000" dirty="0">
                  <a:solidFill>
                    <a:schemeClr val="tx2"/>
                  </a:solidFill>
                </a:rPr>
                <a:t>n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v</a:t>
              </a:r>
              <a:r>
                <a:rPr lang="en-US" sz="1400" baseline="-25000" dirty="0" err="1">
                  <a:solidFill>
                    <a:schemeClr val="tx2"/>
                  </a:solidFill>
                </a:rPr>
                <a:t>n</a:t>
              </a:r>
              <a:r>
                <a:rPr lang="en-US" sz="1400" dirty="0">
                  <a:solidFill>
                    <a:schemeClr val="tx2"/>
                  </a:solidFill>
                </a:rPr>
                <a:t>) &lt;-&gt; (</a:t>
              </a:r>
              <a:r>
                <a:rPr lang="en-US" sz="1400" dirty="0" err="1">
                  <a:solidFill>
                    <a:schemeClr val="tx2"/>
                  </a:solidFill>
                </a:rPr>
                <a:t>x</a:t>
              </a:r>
              <a:r>
                <a:rPr lang="en-US" sz="1400" baseline="-25000" dirty="0" err="1">
                  <a:solidFill>
                    <a:schemeClr val="tx2"/>
                  </a:solidFill>
                </a:rPr>
                <a:t>n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y</a:t>
              </a:r>
              <a:r>
                <a:rPr lang="en-US" sz="1400" baseline="-25000" dirty="0" err="1">
                  <a:solidFill>
                    <a:schemeClr val="tx2"/>
                  </a:solidFill>
                </a:rPr>
                <a:t>n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z</a:t>
              </a:r>
              <a:r>
                <a:rPr lang="en-US" sz="1400" baseline="-25000" dirty="0" err="1">
                  <a:solidFill>
                    <a:schemeClr val="tx2"/>
                  </a:solidFill>
                </a:rPr>
                <a:t>n</a:t>
              </a:r>
              <a:r>
                <a:rPr lang="en-US" sz="1400" dirty="0">
                  <a:solidFill>
                    <a:schemeClr val="tx2"/>
                  </a:solidFill>
                </a:rPr>
                <a:t>)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67F6989-9918-DBBC-4DFE-C41EE6F17107}"/>
                </a:ext>
              </a:extLst>
            </p:cNvPr>
            <p:cNvSpPr txBox="1"/>
            <p:nvPr/>
          </p:nvSpPr>
          <p:spPr>
            <a:xfrm>
              <a:off x="8608646" y="2847483"/>
              <a:ext cx="185980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drogue matches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(u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0</a:t>
              </a:r>
              <a:r>
                <a:rPr lang="en-US" sz="1400" dirty="0">
                  <a:solidFill>
                    <a:srgbClr val="C00000"/>
                  </a:solidFill>
                </a:rPr>
                <a:t>, v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0</a:t>
              </a:r>
              <a:r>
                <a:rPr lang="en-US" sz="1400" dirty="0">
                  <a:solidFill>
                    <a:srgbClr val="C00000"/>
                  </a:solidFill>
                </a:rPr>
                <a:t>) &lt;-&gt; (x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0</a:t>
              </a:r>
              <a:r>
                <a:rPr lang="en-US" sz="1400" dirty="0">
                  <a:solidFill>
                    <a:srgbClr val="C00000"/>
                  </a:solidFill>
                </a:rPr>
                <a:t>, y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0</a:t>
              </a:r>
              <a:r>
                <a:rPr lang="en-US" sz="1400" dirty="0">
                  <a:solidFill>
                    <a:srgbClr val="C00000"/>
                  </a:solidFill>
                </a:rPr>
                <a:t>, z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0</a:t>
              </a:r>
              <a:r>
                <a:rPr lang="en-US" sz="1400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(u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1</a:t>
              </a:r>
              <a:r>
                <a:rPr lang="en-US" sz="1400" dirty="0">
                  <a:solidFill>
                    <a:srgbClr val="C00000"/>
                  </a:solidFill>
                </a:rPr>
                <a:t>, v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1</a:t>
              </a:r>
              <a:r>
                <a:rPr lang="en-US" sz="1400" dirty="0">
                  <a:solidFill>
                    <a:srgbClr val="C00000"/>
                  </a:solidFill>
                </a:rPr>
                <a:t>) &lt;-&gt; (x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1</a:t>
              </a:r>
              <a:r>
                <a:rPr lang="en-US" sz="1400" dirty="0">
                  <a:solidFill>
                    <a:srgbClr val="C00000"/>
                  </a:solidFill>
                </a:rPr>
                <a:t>, y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1</a:t>
              </a:r>
              <a:r>
                <a:rPr lang="en-US" sz="1400" dirty="0">
                  <a:solidFill>
                    <a:srgbClr val="C00000"/>
                  </a:solidFill>
                </a:rPr>
                <a:t>, z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1</a:t>
              </a:r>
              <a:r>
                <a:rPr lang="en-US" sz="1400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(u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2</a:t>
              </a:r>
              <a:r>
                <a:rPr lang="en-US" sz="1400" dirty="0">
                  <a:solidFill>
                    <a:srgbClr val="C00000"/>
                  </a:solidFill>
                </a:rPr>
                <a:t>, v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2</a:t>
              </a:r>
              <a:r>
                <a:rPr lang="en-US" sz="1400" dirty="0">
                  <a:solidFill>
                    <a:srgbClr val="C00000"/>
                  </a:solidFill>
                </a:rPr>
                <a:t>) &lt;-&gt; (x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2</a:t>
              </a:r>
              <a:r>
                <a:rPr lang="en-US" sz="1400" dirty="0">
                  <a:solidFill>
                    <a:srgbClr val="C00000"/>
                  </a:solidFill>
                </a:rPr>
                <a:t>, y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2</a:t>
              </a:r>
              <a:r>
                <a:rPr lang="en-US" sz="1400" dirty="0">
                  <a:solidFill>
                    <a:srgbClr val="C00000"/>
                  </a:solidFill>
                </a:rPr>
                <a:t>, z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2</a:t>
              </a:r>
              <a:r>
                <a:rPr lang="en-US" sz="1400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…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(u</a:t>
              </a:r>
              <a:r>
                <a:rPr lang="en-US" sz="1400" baseline="-25000" dirty="0">
                  <a:solidFill>
                    <a:srgbClr val="C00000"/>
                  </a:solidFill>
                </a:rPr>
                <a:t>m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v</a:t>
              </a:r>
              <a:r>
                <a:rPr lang="en-US" sz="1400" baseline="-25000" dirty="0" err="1">
                  <a:solidFill>
                    <a:srgbClr val="C00000"/>
                  </a:solidFill>
                </a:rPr>
                <a:t>m</a:t>
              </a:r>
              <a:r>
                <a:rPr lang="en-US" sz="1400" dirty="0">
                  <a:solidFill>
                    <a:srgbClr val="C00000"/>
                  </a:solidFill>
                </a:rPr>
                <a:t>) &lt;-&gt; (</a:t>
              </a:r>
              <a:r>
                <a:rPr lang="en-US" sz="1400" dirty="0" err="1">
                  <a:solidFill>
                    <a:srgbClr val="C00000"/>
                  </a:solidFill>
                </a:rPr>
                <a:t>x</a:t>
              </a:r>
              <a:r>
                <a:rPr lang="en-US" sz="1400" baseline="-25000" dirty="0" err="1">
                  <a:solidFill>
                    <a:srgbClr val="C00000"/>
                  </a:solidFill>
                </a:rPr>
                <a:t>m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y</a:t>
              </a:r>
              <a:r>
                <a:rPr lang="en-US" sz="1400" baseline="-25000" dirty="0" err="1">
                  <a:solidFill>
                    <a:srgbClr val="C00000"/>
                  </a:solidFill>
                </a:rPr>
                <a:t>m</a:t>
              </a:r>
              <a:r>
                <a:rPr lang="en-US" sz="1400" dirty="0">
                  <a:solidFill>
                    <a:srgbClr val="C00000"/>
                  </a:solidFill>
                </a:rPr>
                <a:t>, </a:t>
              </a:r>
              <a:r>
                <a:rPr lang="en-US" sz="1400" dirty="0" err="1">
                  <a:solidFill>
                    <a:srgbClr val="C00000"/>
                  </a:solidFill>
                </a:rPr>
                <a:t>z</a:t>
              </a:r>
              <a:r>
                <a:rPr lang="en-US" sz="1400" baseline="-25000" dirty="0" err="1">
                  <a:solidFill>
                    <a:srgbClr val="C00000"/>
                  </a:solidFill>
                </a:rPr>
                <a:t>m</a:t>
              </a:r>
              <a:r>
                <a:rPr lang="en-US" sz="1400" dirty="0">
                  <a:solidFill>
                    <a:srgbClr val="C00000"/>
                  </a:solidFill>
                </a:rPr>
                <a:t>)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2FBBC39-BF5E-B1A3-5276-AFE61F72CF17}"/>
                </a:ext>
              </a:extLst>
            </p:cNvPr>
            <p:cNvSpPr/>
            <p:nvPr/>
          </p:nvSpPr>
          <p:spPr>
            <a:xfrm>
              <a:off x="6821307" y="3255119"/>
              <a:ext cx="1200711" cy="931922"/>
            </a:xfrm>
            <a:custGeom>
              <a:avLst/>
              <a:gdLst>
                <a:gd name="connsiteX0" fmla="*/ 0 w 1200711"/>
                <a:gd name="connsiteY0" fmla="*/ 17522 h 931922"/>
                <a:gd name="connsiteX1" fmla="*/ 899652 w 1200711"/>
                <a:gd name="connsiteY1" fmla="*/ 32270 h 931922"/>
                <a:gd name="connsiteX2" fmla="*/ 1179871 w 1200711"/>
                <a:gd name="connsiteY2" fmla="*/ 312490 h 931922"/>
                <a:gd name="connsiteX3" fmla="*/ 1135626 w 1200711"/>
                <a:gd name="connsiteY3" fmla="*/ 725445 h 931922"/>
                <a:gd name="connsiteX4" fmla="*/ 781665 w 1200711"/>
                <a:gd name="connsiteY4" fmla="*/ 887677 h 931922"/>
                <a:gd name="connsiteX5" fmla="*/ 235974 w 1200711"/>
                <a:gd name="connsiteY5" fmla="*/ 931922 h 93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711" h="931922">
                  <a:moveTo>
                    <a:pt x="0" y="17522"/>
                  </a:moveTo>
                  <a:cubicBezTo>
                    <a:pt x="351503" y="315"/>
                    <a:pt x="703007" y="-16891"/>
                    <a:pt x="899652" y="32270"/>
                  </a:cubicBezTo>
                  <a:cubicBezTo>
                    <a:pt x="1096297" y="81431"/>
                    <a:pt x="1140542" y="196961"/>
                    <a:pt x="1179871" y="312490"/>
                  </a:cubicBezTo>
                  <a:cubicBezTo>
                    <a:pt x="1219200" y="428019"/>
                    <a:pt x="1201994" y="629581"/>
                    <a:pt x="1135626" y="725445"/>
                  </a:cubicBezTo>
                  <a:cubicBezTo>
                    <a:pt x="1069258" y="821309"/>
                    <a:pt x="931607" y="853264"/>
                    <a:pt x="781665" y="887677"/>
                  </a:cubicBezTo>
                  <a:cubicBezTo>
                    <a:pt x="631723" y="922090"/>
                    <a:pt x="433848" y="927006"/>
                    <a:pt x="235974" y="931922"/>
                  </a:cubicBezTo>
                </a:path>
              </a:pathLst>
            </a:custGeom>
            <a:noFill/>
            <a:ln w="19050" cap="rnd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DA1454-9A6D-D080-6408-9540666AE0B8}"/>
              </a:ext>
            </a:extLst>
          </p:cNvPr>
          <p:cNvSpPr txBox="1"/>
          <p:nvPr/>
        </p:nvSpPr>
        <p:spPr>
          <a:xfrm>
            <a:off x="7488942" y="3532192"/>
            <a:ext cx="9892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Matches</a:t>
            </a:r>
          </a:p>
        </p:txBody>
      </p:sp>
      <p:sp>
        <p:nvSpPr>
          <p:cNvPr id="311" name="Rounded Rectangle 310">
            <a:extLst>
              <a:ext uri="{FF2B5EF4-FFF2-40B4-BE49-F238E27FC236}">
                <a16:creationId xmlns:a16="http://schemas.microsoft.com/office/drawing/2014/main" id="{E0F1946E-AAC1-A477-B252-647ED27DA42A}"/>
              </a:ext>
            </a:extLst>
          </p:cNvPr>
          <p:cNvSpPr/>
          <p:nvPr/>
        </p:nvSpPr>
        <p:spPr>
          <a:xfrm>
            <a:off x="4871437" y="5959592"/>
            <a:ext cx="2094271" cy="840658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Autonomous agents pilot the aircraft</a:t>
            </a:r>
          </a:p>
        </p:txBody>
      </p:sp>
      <p:pic>
        <p:nvPicPr>
          <p:cNvPr id="275" name="Picture 274" descr="A drone flying over a mountain&#10;&#10;Description automatically generated with low confidence">
            <a:extLst>
              <a:ext uri="{FF2B5EF4-FFF2-40B4-BE49-F238E27FC236}">
                <a16:creationId xmlns:a16="http://schemas.microsoft.com/office/drawing/2014/main" id="{A2F7A26F-9239-6B75-9485-9AC7ECA5F2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5" t="17829" r="32935" b="41921"/>
          <a:stretch/>
        </p:blipFill>
        <p:spPr>
          <a:xfrm>
            <a:off x="455846" y="3937092"/>
            <a:ext cx="2754406" cy="165506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D259BC4A-FDFB-CBFA-7C8C-AB755119A2C4}"/>
              </a:ext>
            </a:extLst>
          </p:cNvPr>
          <p:cNvGrpSpPr/>
          <p:nvPr/>
        </p:nvGrpSpPr>
        <p:grpSpPr>
          <a:xfrm>
            <a:off x="949694" y="4331279"/>
            <a:ext cx="3990255" cy="1330338"/>
            <a:chOff x="949694" y="4331279"/>
            <a:chExt cx="3990255" cy="1330338"/>
          </a:xfrm>
        </p:grpSpPr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7DB96399-FBA1-1D73-C6E0-96AA5FFC2954}"/>
                </a:ext>
              </a:extLst>
            </p:cNvPr>
            <p:cNvSpPr/>
            <p:nvPr/>
          </p:nvSpPr>
          <p:spPr>
            <a:xfrm flipH="1">
              <a:off x="3859717" y="4331279"/>
              <a:ext cx="1080232" cy="931922"/>
            </a:xfrm>
            <a:custGeom>
              <a:avLst/>
              <a:gdLst>
                <a:gd name="connsiteX0" fmla="*/ 0 w 1200711"/>
                <a:gd name="connsiteY0" fmla="*/ 17522 h 931922"/>
                <a:gd name="connsiteX1" fmla="*/ 899652 w 1200711"/>
                <a:gd name="connsiteY1" fmla="*/ 32270 h 931922"/>
                <a:gd name="connsiteX2" fmla="*/ 1179871 w 1200711"/>
                <a:gd name="connsiteY2" fmla="*/ 312490 h 931922"/>
                <a:gd name="connsiteX3" fmla="*/ 1135626 w 1200711"/>
                <a:gd name="connsiteY3" fmla="*/ 725445 h 931922"/>
                <a:gd name="connsiteX4" fmla="*/ 781665 w 1200711"/>
                <a:gd name="connsiteY4" fmla="*/ 887677 h 931922"/>
                <a:gd name="connsiteX5" fmla="*/ 235974 w 1200711"/>
                <a:gd name="connsiteY5" fmla="*/ 931922 h 93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711" h="931922">
                  <a:moveTo>
                    <a:pt x="0" y="17522"/>
                  </a:moveTo>
                  <a:cubicBezTo>
                    <a:pt x="351503" y="315"/>
                    <a:pt x="703007" y="-16891"/>
                    <a:pt x="899652" y="32270"/>
                  </a:cubicBezTo>
                  <a:cubicBezTo>
                    <a:pt x="1096297" y="81431"/>
                    <a:pt x="1140542" y="196961"/>
                    <a:pt x="1179871" y="312490"/>
                  </a:cubicBezTo>
                  <a:cubicBezTo>
                    <a:pt x="1219200" y="428019"/>
                    <a:pt x="1201994" y="629581"/>
                    <a:pt x="1135626" y="725445"/>
                  </a:cubicBezTo>
                  <a:cubicBezTo>
                    <a:pt x="1069258" y="821309"/>
                    <a:pt x="931607" y="853264"/>
                    <a:pt x="781665" y="887677"/>
                  </a:cubicBezTo>
                  <a:cubicBezTo>
                    <a:pt x="631723" y="922090"/>
                    <a:pt x="433848" y="927006"/>
                    <a:pt x="235974" y="931922"/>
                  </a:cubicBezTo>
                </a:path>
              </a:pathLst>
            </a:custGeom>
            <a:noFill/>
            <a:ln w="19050" cap="rnd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E9BC013-C95D-A0D8-400A-A89356C404E0}"/>
                </a:ext>
              </a:extLst>
            </p:cNvPr>
            <p:cNvGrpSpPr/>
            <p:nvPr/>
          </p:nvGrpSpPr>
          <p:grpSpPr>
            <a:xfrm>
              <a:off x="949694" y="4450995"/>
              <a:ext cx="1724629" cy="1210622"/>
              <a:chOff x="949694" y="4450995"/>
              <a:chExt cx="1724629" cy="1210622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6A7EFF1-A5AB-9EF2-346F-D6729797C6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0685" y="4561521"/>
                <a:ext cx="16752" cy="566069"/>
              </a:xfrm>
              <a:prstGeom prst="line">
                <a:avLst/>
              </a:prstGeom>
              <a:ln w="34925" cap="rnd">
                <a:solidFill>
                  <a:srgbClr val="0000FF"/>
                </a:solidFill>
                <a:prstDash val="sysDash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5640C9C4-2EF7-3ECA-A101-33CF2D1628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9694" y="4450995"/>
                <a:ext cx="0" cy="613758"/>
              </a:xfrm>
              <a:prstGeom prst="line">
                <a:avLst/>
              </a:prstGeom>
              <a:ln w="34925" cap="rnd">
                <a:solidFill>
                  <a:srgbClr val="0000FF"/>
                </a:solidFill>
                <a:prstDash val="sysDash"/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C896B286-CEA1-4769-5BB2-70F9FC006A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90953" y="5127589"/>
                <a:ext cx="538208" cy="0"/>
              </a:xfrm>
              <a:prstGeom prst="line">
                <a:avLst/>
              </a:prstGeom>
              <a:ln w="34925" cap="rnd">
                <a:solidFill>
                  <a:srgbClr val="00B050"/>
                </a:solidFill>
                <a:prstDash val="sysDash"/>
                <a:round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570809EA-24CC-B0EB-172C-CAEA139543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622" y="5064751"/>
                <a:ext cx="557194" cy="0"/>
              </a:xfrm>
              <a:prstGeom prst="line">
                <a:avLst/>
              </a:prstGeom>
              <a:ln w="34925" cap="rnd">
                <a:solidFill>
                  <a:srgbClr val="00B050"/>
                </a:solidFill>
                <a:prstDash val="sysDash"/>
                <a:round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2ACA934-D8CC-C372-C821-5715345C7B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953" y="5127589"/>
                <a:ext cx="125205" cy="374768"/>
              </a:xfrm>
              <a:prstGeom prst="line">
                <a:avLst/>
              </a:prstGeom>
              <a:ln w="34925" cap="rnd">
                <a:solidFill>
                  <a:srgbClr val="FF0000"/>
                </a:solidFill>
                <a:prstDash val="sysDash"/>
                <a:round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19989F9B-A343-6BE4-914B-CBF464D27A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2622" y="5064751"/>
                <a:ext cx="76078" cy="497849"/>
              </a:xfrm>
              <a:prstGeom prst="line">
                <a:avLst/>
              </a:prstGeom>
              <a:ln w="34925" cap="rnd">
                <a:solidFill>
                  <a:srgbClr val="FF0000"/>
                </a:solidFill>
                <a:prstDash val="sysDash"/>
                <a:round/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36EC6C02-BBE9-F74E-3A1A-BACB59DB6551}"/>
                  </a:ext>
                </a:extLst>
              </p:cNvPr>
              <p:cNvSpPr txBox="1"/>
              <p:nvPr/>
            </p:nvSpPr>
            <p:spPr>
              <a:xfrm>
                <a:off x="1900650" y="5138397"/>
                <a:ext cx="7736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2"/>
                    </a:solidFill>
                  </a:rPr>
                  <a:t>receiver</a:t>
                </a:r>
              </a:p>
              <a:p>
                <a:pPr algn="ctr"/>
                <a:r>
                  <a:rPr lang="en-US" sz="1400" dirty="0">
                    <a:solidFill>
                      <a:schemeClr val="tx2"/>
                    </a:solidFill>
                  </a:rPr>
                  <a:t>pose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6B91F5BA-36C0-F305-63C9-7A520F0C9C43}"/>
                  </a:ext>
                </a:extLst>
              </p:cNvPr>
              <p:cNvSpPr txBox="1"/>
              <p:nvPr/>
            </p:nvSpPr>
            <p:spPr>
              <a:xfrm>
                <a:off x="1003438" y="5075078"/>
                <a:ext cx="702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C00000"/>
                    </a:solidFill>
                  </a:rPr>
                  <a:t>drogue</a:t>
                </a:r>
              </a:p>
              <a:p>
                <a:pPr algn="ctr"/>
                <a:r>
                  <a:rPr lang="en-US" sz="1400" dirty="0">
                    <a:solidFill>
                      <a:srgbClr val="C00000"/>
                    </a:solidFill>
                  </a:rPr>
                  <a:t>pose</a:t>
                </a:r>
              </a:p>
            </p:txBody>
          </p:sp>
        </p:grpSp>
      </p:grpSp>
      <p:pic>
        <p:nvPicPr>
          <p:cNvPr id="273" name="Picture 272" descr="A drone flying over a mountain&#10;&#10;Description automatically generated with low confidence">
            <a:extLst>
              <a:ext uri="{FF2B5EF4-FFF2-40B4-BE49-F238E27FC236}">
                <a16:creationId xmlns:a16="http://schemas.microsoft.com/office/drawing/2014/main" id="{A422129D-DC20-4870-5209-E5A90C7C5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2" t="17572" r="33332" b="43251"/>
          <a:stretch/>
        </p:blipFill>
        <p:spPr>
          <a:xfrm>
            <a:off x="8851757" y="5113178"/>
            <a:ext cx="2758546" cy="1656288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09F67E6-4264-6D04-246E-47395277B146}"/>
              </a:ext>
            </a:extLst>
          </p:cNvPr>
          <p:cNvGrpSpPr/>
          <p:nvPr/>
        </p:nvGrpSpPr>
        <p:grpSpPr>
          <a:xfrm>
            <a:off x="6889228" y="5385457"/>
            <a:ext cx="3497360" cy="1292727"/>
            <a:chOff x="6889228" y="5385457"/>
            <a:chExt cx="3497360" cy="1292727"/>
          </a:xfrm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5B485B3E-9114-960D-81B0-662EB3ABC4E6}"/>
                </a:ext>
              </a:extLst>
            </p:cNvPr>
            <p:cNvSpPr/>
            <p:nvPr/>
          </p:nvSpPr>
          <p:spPr>
            <a:xfrm>
              <a:off x="6889228" y="5385457"/>
              <a:ext cx="1200711" cy="931922"/>
            </a:xfrm>
            <a:custGeom>
              <a:avLst/>
              <a:gdLst>
                <a:gd name="connsiteX0" fmla="*/ 0 w 1200711"/>
                <a:gd name="connsiteY0" fmla="*/ 17522 h 931922"/>
                <a:gd name="connsiteX1" fmla="*/ 899652 w 1200711"/>
                <a:gd name="connsiteY1" fmla="*/ 32270 h 931922"/>
                <a:gd name="connsiteX2" fmla="*/ 1179871 w 1200711"/>
                <a:gd name="connsiteY2" fmla="*/ 312490 h 931922"/>
                <a:gd name="connsiteX3" fmla="*/ 1135626 w 1200711"/>
                <a:gd name="connsiteY3" fmla="*/ 725445 h 931922"/>
                <a:gd name="connsiteX4" fmla="*/ 781665 w 1200711"/>
                <a:gd name="connsiteY4" fmla="*/ 887677 h 931922"/>
                <a:gd name="connsiteX5" fmla="*/ 235974 w 1200711"/>
                <a:gd name="connsiteY5" fmla="*/ 931922 h 93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0711" h="931922">
                  <a:moveTo>
                    <a:pt x="0" y="17522"/>
                  </a:moveTo>
                  <a:cubicBezTo>
                    <a:pt x="351503" y="315"/>
                    <a:pt x="703007" y="-16891"/>
                    <a:pt x="899652" y="32270"/>
                  </a:cubicBezTo>
                  <a:cubicBezTo>
                    <a:pt x="1096297" y="81431"/>
                    <a:pt x="1140542" y="196961"/>
                    <a:pt x="1179871" y="312490"/>
                  </a:cubicBezTo>
                  <a:cubicBezTo>
                    <a:pt x="1219200" y="428019"/>
                    <a:pt x="1201994" y="629581"/>
                    <a:pt x="1135626" y="725445"/>
                  </a:cubicBezTo>
                  <a:cubicBezTo>
                    <a:pt x="1069258" y="821309"/>
                    <a:pt x="931607" y="853264"/>
                    <a:pt x="781665" y="887677"/>
                  </a:cubicBezTo>
                  <a:cubicBezTo>
                    <a:pt x="631723" y="922090"/>
                    <a:pt x="433848" y="927006"/>
                    <a:pt x="235974" y="931922"/>
                  </a:cubicBezTo>
                </a:path>
              </a:pathLst>
            </a:custGeom>
            <a:noFill/>
            <a:ln w="19050" cap="rnd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61477DA-2B04-A28A-B6D4-F6C19286F021}"/>
                </a:ext>
              </a:extLst>
            </p:cNvPr>
            <p:cNvGrpSpPr/>
            <p:nvPr/>
          </p:nvGrpSpPr>
          <p:grpSpPr>
            <a:xfrm>
              <a:off x="9334076" y="6270312"/>
              <a:ext cx="1052512" cy="407872"/>
              <a:chOff x="9334076" y="6270312"/>
              <a:chExt cx="1052512" cy="407872"/>
            </a:xfrm>
          </p:grpSpPr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ABEA5BFB-4C70-8736-432B-C5E3256C9A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34076" y="6270312"/>
                <a:ext cx="852616" cy="86497"/>
              </a:xfrm>
              <a:prstGeom prst="straightConnector1">
                <a:avLst/>
              </a:prstGeom>
              <a:ln w="31750" cap="rnd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D62DFD-93F6-D561-0D38-6B91D27A2DE7}"/>
                  </a:ext>
                </a:extLst>
              </p:cNvPr>
              <p:cNvSpPr txBox="1"/>
              <p:nvPr/>
            </p:nvSpPr>
            <p:spPr>
              <a:xfrm>
                <a:off x="9334076" y="6370407"/>
                <a:ext cx="10525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PtD</a:t>
                </a:r>
                <a:r>
                  <a:rPr lang="en-US" sz="1400" dirty="0"/>
                  <a:t> vector</a:t>
                </a: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84EFA2F-1D3B-6C6B-850C-873845456B43}"/>
              </a:ext>
            </a:extLst>
          </p:cNvPr>
          <p:cNvGrpSpPr/>
          <p:nvPr/>
        </p:nvGrpSpPr>
        <p:grpSpPr>
          <a:xfrm>
            <a:off x="128342" y="124214"/>
            <a:ext cx="4434131" cy="1720771"/>
            <a:chOff x="147592" y="143464"/>
            <a:chExt cx="4434131" cy="172077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3DF8052-195A-9C81-8E39-442B1FD9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219" t="13249" r="7125" b="11360"/>
            <a:stretch/>
          </p:blipFill>
          <p:spPr>
            <a:xfrm>
              <a:off x="147592" y="143464"/>
              <a:ext cx="4434131" cy="17207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C05182F-99E9-FD7A-F04B-738AA75E664A}"/>
                </a:ext>
              </a:extLst>
            </p:cNvPr>
            <p:cNvGrpSpPr/>
            <p:nvPr/>
          </p:nvGrpSpPr>
          <p:grpSpPr>
            <a:xfrm>
              <a:off x="2021306" y="379297"/>
              <a:ext cx="2288812" cy="794985"/>
              <a:chOff x="2378549" y="608132"/>
              <a:chExt cx="1632671" cy="567084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1A4C8B6-E7BC-5C72-1D08-3037CBD4B2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8549" y="776991"/>
                <a:ext cx="768987" cy="398225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78D725-52C8-440E-D134-06C81C5FD4CD}"/>
                  </a:ext>
                </a:extLst>
              </p:cNvPr>
              <p:cNvSpPr txBox="1"/>
              <p:nvPr/>
            </p:nvSpPr>
            <p:spPr>
              <a:xfrm>
                <a:off x="3138893" y="608132"/>
                <a:ext cx="872327" cy="461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Rear facing</a:t>
                </a:r>
              </a:p>
              <a:p>
                <a:pPr algn="ctr"/>
                <a:r>
                  <a:rPr lang="en-US" dirty="0"/>
                  <a:t>camera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5897A4-3ED5-64F2-9BCA-A5013E739F50}"/>
              </a:ext>
            </a:extLst>
          </p:cNvPr>
          <p:cNvGrpSpPr/>
          <p:nvPr/>
        </p:nvGrpSpPr>
        <p:grpSpPr>
          <a:xfrm>
            <a:off x="4686151" y="499460"/>
            <a:ext cx="2279557" cy="1008870"/>
            <a:chOff x="4686151" y="499460"/>
            <a:chExt cx="2279557" cy="100887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0E73CBD-BEA3-78FB-BE22-80E784807BA0}"/>
                </a:ext>
              </a:extLst>
            </p:cNvPr>
            <p:cNvSpPr/>
            <p:nvPr/>
          </p:nvSpPr>
          <p:spPr>
            <a:xfrm>
              <a:off x="4871437" y="667672"/>
              <a:ext cx="2094271" cy="8406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Capture image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FC84C51-975E-766D-63EB-CC9B585E2A6E}"/>
                </a:ext>
              </a:extLst>
            </p:cNvPr>
            <p:cNvSpPr/>
            <p:nvPr/>
          </p:nvSpPr>
          <p:spPr>
            <a:xfrm>
              <a:off x="4686151" y="499460"/>
              <a:ext cx="430837" cy="426565"/>
            </a:xfrm>
            <a:prstGeom prst="ellipse">
              <a:avLst/>
            </a:prstGeom>
            <a:ln w="12700">
              <a:solidFill>
                <a:srgbClr val="2F528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1B58CD-6493-8013-B416-3EE6098D7657}"/>
              </a:ext>
            </a:extLst>
          </p:cNvPr>
          <p:cNvGrpSpPr/>
          <p:nvPr/>
        </p:nvGrpSpPr>
        <p:grpSpPr>
          <a:xfrm>
            <a:off x="4686151" y="1554169"/>
            <a:ext cx="2279557" cy="1006212"/>
            <a:chOff x="4686151" y="1554169"/>
            <a:chExt cx="2279557" cy="100621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15DB476C-9ECF-F1B1-243E-9FADB417C0F5}"/>
                </a:ext>
              </a:extLst>
            </p:cNvPr>
            <p:cNvSpPr/>
            <p:nvPr/>
          </p:nvSpPr>
          <p:spPr>
            <a:xfrm>
              <a:off x="4871437" y="1719723"/>
              <a:ext cx="2094271" cy="8406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Find 2D points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395422D-39BD-E982-F14D-9D94B62F18F7}"/>
                </a:ext>
              </a:extLst>
            </p:cNvPr>
            <p:cNvSpPr/>
            <p:nvPr/>
          </p:nvSpPr>
          <p:spPr>
            <a:xfrm>
              <a:off x="4686151" y="1554169"/>
              <a:ext cx="430837" cy="426565"/>
            </a:xfrm>
            <a:prstGeom prst="ellipse">
              <a:avLst/>
            </a:prstGeom>
            <a:ln w="12700">
              <a:solidFill>
                <a:srgbClr val="2F528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A0AC25-4B74-A809-60E2-99BD2D879355}"/>
              </a:ext>
            </a:extLst>
          </p:cNvPr>
          <p:cNvGrpSpPr/>
          <p:nvPr/>
        </p:nvGrpSpPr>
        <p:grpSpPr>
          <a:xfrm>
            <a:off x="4682064" y="2617981"/>
            <a:ext cx="2283644" cy="1006742"/>
            <a:chOff x="4682064" y="2617981"/>
            <a:chExt cx="2283644" cy="100674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C5D409D-5158-3981-5364-715D40670B1B}"/>
                </a:ext>
              </a:extLst>
            </p:cNvPr>
            <p:cNvSpPr/>
            <p:nvPr/>
          </p:nvSpPr>
          <p:spPr>
            <a:xfrm>
              <a:off x="4871437" y="2784065"/>
              <a:ext cx="2094271" cy="8406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Match 2D to </a:t>
              </a:r>
            </a:p>
            <a:p>
              <a:pPr algn="ctr"/>
              <a:r>
                <a:rPr lang="en-US" dirty="0"/>
                <a:t>3D points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A27D8EA-E9D0-B8BF-65EC-279ADC70D7D7}"/>
                </a:ext>
              </a:extLst>
            </p:cNvPr>
            <p:cNvSpPr/>
            <p:nvPr/>
          </p:nvSpPr>
          <p:spPr>
            <a:xfrm>
              <a:off x="4682064" y="2617981"/>
              <a:ext cx="430837" cy="426565"/>
            </a:xfrm>
            <a:prstGeom prst="ellipse">
              <a:avLst/>
            </a:prstGeom>
            <a:ln w="12700">
              <a:solidFill>
                <a:srgbClr val="2F528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C912C9-10F0-AF1C-6474-5C4F1A710EF6}"/>
              </a:ext>
            </a:extLst>
          </p:cNvPr>
          <p:cNvGrpSpPr/>
          <p:nvPr/>
        </p:nvGrpSpPr>
        <p:grpSpPr>
          <a:xfrm>
            <a:off x="4686151" y="3680694"/>
            <a:ext cx="2279557" cy="1008372"/>
            <a:chOff x="4686151" y="3680694"/>
            <a:chExt cx="2279557" cy="100837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BA3B389-0967-E7B7-95D6-C17E402E4C44}"/>
                </a:ext>
              </a:extLst>
            </p:cNvPr>
            <p:cNvSpPr/>
            <p:nvPr/>
          </p:nvSpPr>
          <p:spPr>
            <a:xfrm>
              <a:off x="4871437" y="3848408"/>
              <a:ext cx="2094271" cy="8406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Transform matches</a:t>
              </a:r>
            </a:p>
            <a:p>
              <a:pPr algn="ctr"/>
              <a:r>
                <a:rPr lang="en-US" sz="1600" dirty="0"/>
                <a:t>into poses (</a:t>
              </a:r>
              <a:r>
                <a:rPr lang="en-US" sz="1600" dirty="0" err="1"/>
                <a:t>SolvePnP</a:t>
              </a:r>
              <a:r>
                <a:rPr lang="en-US" sz="1600" dirty="0"/>
                <a:t>)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FDFB08B-AD17-CEDF-6C98-26A3E50550EB}"/>
                </a:ext>
              </a:extLst>
            </p:cNvPr>
            <p:cNvSpPr/>
            <p:nvPr/>
          </p:nvSpPr>
          <p:spPr>
            <a:xfrm>
              <a:off x="4686151" y="3680694"/>
              <a:ext cx="430837" cy="426565"/>
            </a:xfrm>
            <a:prstGeom prst="ellipse">
              <a:avLst/>
            </a:prstGeom>
            <a:ln w="12700">
              <a:solidFill>
                <a:srgbClr val="2F528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85FDAF-5BED-0EBE-3833-F2CB63ED4AEB}"/>
              </a:ext>
            </a:extLst>
          </p:cNvPr>
          <p:cNvGrpSpPr/>
          <p:nvPr/>
        </p:nvGrpSpPr>
        <p:grpSpPr>
          <a:xfrm>
            <a:off x="4686151" y="4745037"/>
            <a:ext cx="2279557" cy="1008372"/>
            <a:chOff x="4686151" y="4745037"/>
            <a:chExt cx="2279557" cy="100837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4CE650E-525E-05B8-DF9E-1F95BBCA1403}"/>
                </a:ext>
              </a:extLst>
            </p:cNvPr>
            <p:cNvSpPr/>
            <p:nvPr/>
          </p:nvSpPr>
          <p:spPr>
            <a:xfrm>
              <a:off x="4871437" y="4912751"/>
              <a:ext cx="2094271" cy="8406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Transform poses</a:t>
              </a:r>
            </a:p>
            <a:p>
              <a:pPr algn="ctr"/>
              <a:r>
                <a:rPr lang="en-US" dirty="0"/>
                <a:t>into </a:t>
              </a:r>
              <a:r>
                <a:rPr lang="en-US" dirty="0" err="1"/>
                <a:t>PtD</a:t>
              </a:r>
              <a:r>
                <a:rPr lang="en-US" dirty="0"/>
                <a:t> vector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D60B3E8-C1DD-955B-00F0-4848F6DAA1DF}"/>
                </a:ext>
              </a:extLst>
            </p:cNvPr>
            <p:cNvSpPr/>
            <p:nvPr/>
          </p:nvSpPr>
          <p:spPr>
            <a:xfrm>
              <a:off x="4686151" y="4745037"/>
              <a:ext cx="430837" cy="426565"/>
            </a:xfrm>
            <a:prstGeom prst="ellipse">
              <a:avLst/>
            </a:prstGeom>
            <a:ln w="12700">
              <a:solidFill>
                <a:srgbClr val="2F528F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D2C16A-A3B8-B46F-8FAF-B981022D1488}"/>
              </a:ext>
            </a:extLst>
          </p:cNvPr>
          <p:cNvGrpSpPr/>
          <p:nvPr/>
        </p:nvGrpSpPr>
        <p:grpSpPr>
          <a:xfrm>
            <a:off x="653208" y="2103431"/>
            <a:ext cx="2384200" cy="1499936"/>
            <a:chOff x="653208" y="2103431"/>
            <a:chExt cx="2384200" cy="1499936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9848D9E-D718-5F32-75BA-377FD543440F}"/>
                </a:ext>
              </a:extLst>
            </p:cNvPr>
            <p:cNvCxnSpPr>
              <a:cxnSpLocks/>
            </p:cNvCxnSpPr>
            <p:nvPr/>
          </p:nvCxnSpPr>
          <p:spPr>
            <a:xfrm>
              <a:off x="792821" y="3059236"/>
              <a:ext cx="7670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CE8F8E-B822-9EA5-B3AC-902268C2CCDE}"/>
                </a:ext>
              </a:extLst>
            </p:cNvPr>
            <p:cNvSpPr/>
            <p:nvPr/>
          </p:nvSpPr>
          <p:spPr>
            <a:xfrm>
              <a:off x="1453083" y="2550879"/>
              <a:ext cx="165100" cy="164443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C22F58-5ED2-018A-16D7-356A0C98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535633" y="2550879"/>
              <a:ext cx="0" cy="16444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A625844-B44E-65EA-97B9-C554899BDB7F}"/>
                </a:ext>
              </a:extLst>
            </p:cNvPr>
            <p:cNvCxnSpPr>
              <a:cxnSpLocks/>
            </p:cNvCxnSpPr>
            <p:nvPr/>
          </p:nvCxnSpPr>
          <p:spPr>
            <a:xfrm>
              <a:off x="1453083" y="2633100"/>
              <a:ext cx="1651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3D7D377-0D56-64DC-4CDD-02C10C7E89E6}"/>
                </a:ext>
              </a:extLst>
            </p:cNvPr>
            <p:cNvSpPr/>
            <p:nvPr/>
          </p:nvSpPr>
          <p:spPr>
            <a:xfrm>
              <a:off x="1992833" y="2519227"/>
              <a:ext cx="165100" cy="164443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8F1088C-B39A-64D3-6791-DD5473A19655}"/>
                </a:ext>
              </a:extLst>
            </p:cNvPr>
            <p:cNvCxnSpPr>
              <a:cxnSpLocks/>
              <a:stCxn id="40" idx="0"/>
              <a:endCxn id="40" idx="2"/>
            </p:cNvCxnSpPr>
            <p:nvPr/>
          </p:nvCxnSpPr>
          <p:spPr>
            <a:xfrm>
              <a:off x="2075383" y="2519227"/>
              <a:ext cx="0" cy="16444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C1FD57-A8BB-CD89-B22E-FC7B3D018D35}"/>
                </a:ext>
              </a:extLst>
            </p:cNvPr>
            <p:cNvCxnSpPr>
              <a:cxnSpLocks/>
              <a:stCxn id="40" idx="1"/>
              <a:endCxn id="40" idx="3"/>
            </p:cNvCxnSpPr>
            <p:nvPr/>
          </p:nvCxnSpPr>
          <p:spPr>
            <a:xfrm>
              <a:off x="1992833" y="2601449"/>
              <a:ext cx="1651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23B5CF-F8C1-EFA7-721D-91371CA48967}"/>
                </a:ext>
              </a:extLst>
            </p:cNvPr>
            <p:cNvSpPr/>
            <p:nvPr/>
          </p:nvSpPr>
          <p:spPr>
            <a:xfrm>
              <a:off x="1681683" y="2106379"/>
              <a:ext cx="98425" cy="35811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C8E412A-57DB-1108-D352-7C9DF18770BC}"/>
                </a:ext>
              </a:extLst>
            </p:cNvPr>
            <p:cNvCxnSpPr>
              <a:cxnSpLocks/>
              <a:stCxn id="43" idx="0"/>
              <a:endCxn id="43" idx="2"/>
            </p:cNvCxnSpPr>
            <p:nvPr/>
          </p:nvCxnSpPr>
          <p:spPr>
            <a:xfrm>
              <a:off x="1730896" y="2106379"/>
              <a:ext cx="0" cy="35811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64DBE8-E21B-AD00-616D-894AC6AFB93E}"/>
                </a:ext>
              </a:extLst>
            </p:cNvPr>
            <p:cNvCxnSpPr>
              <a:cxnSpLocks/>
              <a:stCxn id="43" idx="1"/>
              <a:endCxn id="43" idx="3"/>
            </p:cNvCxnSpPr>
            <p:nvPr/>
          </p:nvCxnSpPr>
          <p:spPr>
            <a:xfrm>
              <a:off x="1681683" y="2285439"/>
              <a:ext cx="9842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825B68-5D96-FD15-D5A5-DA2346926010}"/>
                </a:ext>
              </a:extLst>
            </p:cNvPr>
            <p:cNvSpPr/>
            <p:nvPr/>
          </p:nvSpPr>
          <p:spPr>
            <a:xfrm>
              <a:off x="2970733" y="2807398"/>
              <a:ext cx="66675" cy="6994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220E8D-F2DE-12E9-1A12-71A76B73F752}"/>
                </a:ext>
              </a:extLst>
            </p:cNvPr>
            <p:cNvCxnSpPr>
              <a:cxnSpLocks/>
            </p:cNvCxnSpPr>
            <p:nvPr/>
          </p:nvCxnSpPr>
          <p:spPr>
            <a:xfrm>
              <a:off x="3004070" y="2807398"/>
              <a:ext cx="0" cy="699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546D2A4-C50C-58FB-9801-C6C03A282AEE}"/>
                </a:ext>
              </a:extLst>
            </p:cNvPr>
            <p:cNvCxnSpPr>
              <a:cxnSpLocks/>
            </p:cNvCxnSpPr>
            <p:nvPr/>
          </p:nvCxnSpPr>
          <p:spPr>
            <a:xfrm>
              <a:off x="2970733" y="2842372"/>
              <a:ext cx="6667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926360-2D44-4B3C-6C5D-3EE62FF3197C}"/>
                </a:ext>
              </a:extLst>
            </p:cNvPr>
            <p:cNvSpPr/>
            <p:nvPr/>
          </p:nvSpPr>
          <p:spPr>
            <a:xfrm>
              <a:off x="1959495" y="3197932"/>
              <a:ext cx="87313" cy="8399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2CF9901-6617-F720-C512-D5426DEF0037}"/>
                </a:ext>
              </a:extLst>
            </p:cNvPr>
            <p:cNvCxnSpPr>
              <a:cxnSpLocks/>
            </p:cNvCxnSpPr>
            <p:nvPr/>
          </p:nvCxnSpPr>
          <p:spPr>
            <a:xfrm>
              <a:off x="2003151" y="3197932"/>
              <a:ext cx="0" cy="8399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5808274-0BC6-3E8A-AF72-B4F3A30712FC}"/>
                </a:ext>
              </a:extLst>
            </p:cNvPr>
            <p:cNvCxnSpPr>
              <a:cxnSpLocks/>
            </p:cNvCxnSpPr>
            <p:nvPr/>
          </p:nvCxnSpPr>
          <p:spPr>
            <a:xfrm>
              <a:off x="1959495" y="3239931"/>
              <a:ext cx="8731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95621B4-CF4B-AB48-C3EA-D141293A05EA}"/>
                </a:ext>
              </a:extLst>
            </p:cNvPr>
            <p:cNvSpPr/>
            <p:nvPr/>
          </p:nvSpPr>
          <p:spPr>
            <a:xfrm>
              <a:off x="1765156" y="3122167"/>
              <a:ext cx="66675" cy="6994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8D62088-7DC7-B113-D9D7-53EFC1055E78}"/>
                </a:ext>
              </a:extLst>
            </p:cNvPr>
            <p:cNvCxnSpPr>
              <a:cxnSpLocks/>
            </p:cNvCxnSpPr>
            <p:nvPr/>
          </p:nvCxnSpPr>
          <p:spPr>
            <a:xfrm>
              <a:off x="1798493" y="3122167"/>
              <a:ext cx="0" cy="699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9CB7D47-9B7D-E57E-4A94-4A7817F98491}"/>
                </a:ext>
              </a:extLst>
            </p:cNvPr>
            <p:cNvCxnSpPr>
              <a:cxnSpLocks/>
            </p:cNvCxnSpPr>
            <p:nvPr/>
          </p:nvCxnSpPr>
          <p:spPr>
            <a:xfrm>
              <a:off x="1765156" y="3157141"/>
              <a:ext cx="6667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3469E1D-F89F-E712-47DC-D14FA4461828}"/>
                </a:ext>
              </a:extLst>
            </p:cNvPr>
            <p:cNvSpPr/>
            <p:nvPr/>
          </p:nvSpPr>
          <p:spPr>
            <a:xfrm>
              <a:off x="1757883" y="2796527"/>
              <a:ext cx="358767" cy="186200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F8EF43-1727-4E52-DF55-4F8C8D8F4A04}"/>
                </a:ext>
              </a:extLst>
            </p:cNvPr>
            <p:cNvCxnSpPr>
              <a:cxnSpLocks/>
              <a:stCxn id="58" idx="0"/>
              <a:endCxn id="58" idx="2"/>
            </p:cNvCxnSpPr>
            <p:nvPr/>
          </p:nvCxnSpPr>
          <p:spPr>
            <a:xfrm>
              <a:off x="1937267" y="2796527"/>
              <a:ext cx="0" cy="18620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81BC2FD-192C-5E8E-A513-C375D63094D7}"/>
                </a:ext>
              </a:extLst>
            </p:cNvPr>
            <p:cNvCxnSpPr>
              <a:cxnSpLocks/>
              <a:stCxn id="58" idx="1"/>
              <a:endCxn id="58" idx="3"/>
            </p:cNvCxnSpPr>
            <p:nvPr/>
          </p:nvCxnSpPr>
          <p:spPr>
            <a:xfrm>
              <a:off x="1757883" y="2889627"/>
              <a:ext cx="35876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7807EC-BC92-5E63-AC66-28088B7B85F2}"/>
                </a:ext>
              </a:extLst>
            </p:cNvPr>
            <p:cNvSpPr/>
            <p:nvPr/>
          </p:nvSpPr>
          <p:spPr>
            <a:xfrm>
              <a:off x="2474501" y="2683670"/>
              <a:ext cx="267626" cy="6662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2976CFC-91B9-6D59-A19A-5CC3CE6629DA}"/>
                </a:ext>
              </a:extLst>
            </p:cNvPr>
            <p:cNvCxnSpPr>
              <a:cxnSpLocks/>
            </p:cNvCxnSpPr>
            <p:nvPr/>
          </p:nvCxnSpPr>
          <p:spPr>
            <a:xfrm>
              <a:off x="2608314" y="2683670"/>
              <a:ext cx="0" cy="6662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5B21060-5AB9-A66B-D72B-4C9DC08EEEE0}"/>
                </a:ext>
              </a:extLst>
            </p:cNvPr>
            <p:cNvCxnSpPr>
              <a:cxnSpLocks/>
            </p:cNvCxnSpPr>
            <p:nvPr/>
          </p:nvCxnSpPr>
          <p:spPr>
            <a:xfrm>
              <a:off x="2474501" y="2716983"/>
              <a:ext cx="26762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81F0E50-436D-1220-A5B0-6ED567EA3FE7}"/>
                </a:ext>
              </a:extLst>
            </p:cNvPr>
            <p:cNvSpPr/>
            <p:nvPr/>
          </p:nvSpPr>
          <p:spPr>
            <a:xfrm>
              <a:off x="1316558" y="2738447"/>
              <a:ext cx="103186" cy="6662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B43F041-A51A-AF6E-EEDC-99CBC6D8807C}"/>
                </a:ext>
              </a:extLst>
            </p:cNvPr>
            <p:cNvCxnSpPr>
              <a:cxnSpLocks/>
            </p:cNvCxnSpPr>
            <p:nvPr/>
          </p:nvCxnSpPr>
          <p:spPr>
            <a:xfrm>
              <a:off x="1368151" y="2738447"/>
              <a:ext cx="0" cy="6662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CDA06B-370D-7F25-6081-1AA91F14F097}"/>
                </a:ext>
              </a:extLst>
            </p:cNvPr>
            <p:cNvCxnSpPr>
              <a:cxnSpLocks/>
            </p:cNvCxnSpPr>
            <p:nvPr/>
          </p:nvCxnSpPr>
          <p:spPr>
            <a:xfrm>
              <a:off x="1316558" y="2771760"/>
              <a:ext cx="10318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50F8ED1-F0A4-32C7-DD3E-82B238230C69}"/>
                </a:ext>
              </a:extLst>
            </p:cNvPr>
            <p:cNvSpPr/>
            <p:nvPr/>
          </p:nvSpPr>
          <p:spPr>
            <a:xfrm>
              <a:off x="1145108" y="2740181"/>
              <a:ext cx="103184" cy="4571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4007A0F-A47D-5EBF-BFCB-BCAF35DD4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96700" y="2740181"/>
              <a:ext cx="0" cy="4571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8404501-F4E2-AA58-794F-2B19B3D80450}"/>
                </a:ext>
              </a:extLst>
            </p:cNvPr>
            <p:cNvCxnSpPr>
              <a:cxnSpLocks/>
            </p:cNvCxnSpPr>
            <p:nvPr/>
          </p:nvCxnSpPr>
          <p:spPr>
            <a:xfrm>
              <a:off x="1145108" y="2763040"/>
              <a:ext cx="10318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F81649-4336-4CA2-F859-61D6038152C2}"/>
                </a:ext>
              </a:extLst>
            </p:cNvPr>
            <p:cNvSpPr/>
            <p:nvPr/>
          </p:nvSpPr>
          <p:spPr>
            <a:xfrm>
              <a:off x="980006" y="2736341"/>
              <a:ext cx="103186" cy="4571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AE332DE-3685-9839-36F1-19B9BBCF903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599" y="2736341"/>
              <a:ext cx="0" cy="4571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FA493BC-F7E1-135B-ADF7-0C635A325DF9}"/>
                </a:ext>
              </a:extLst>
            </p:cNvPr>
            <p:cNvCxnSpPr>
              <a:cxnSpLocks/>
            </p:cNvCxnSpPr>
            <p:nvPr/>
          </p:nvCxnSpPr>
          <p:spPr>
            <a:xfrm>
              <a:off x="980006" y="2759200"/>
              <a:ext cx="10318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FC3C858-88E5-36A5-E9A7-6BAA1BEDBB1C}"/>
                </a:ext>
              </a:extLst>
            </p:cNvPr>
            <p:cNvSpPr/>
            <p:nvPr/>
          </p:nvSpPr>
          <p:spPr>
            <a:xfrm>
              <a:off x="799033" y="2738593"/>
              <a:ext cx="103184" cy="45719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D1D7098-AC7C-C417-3783-E4311D152EDD}"/>
                </a:ext>
              </a:extLst>
            </p:cNvPr>
            <p:cNvCxnSpPr>
              <a:cxnSpLocks/>
            </p:cNvCxnSpPr>
            <p:nvPr/>
          </p:nvCxnSpPr>
          <p:spPr>
            <a:xfrm>
              <a:off x="799033" y="2761452"/>
              <a:ext cx="10318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6BABEA9-0259-3602-2E4F-6CE6A2171AED}"/>
                </a:ext>
              </a:extLst>
            </p:cNvPr>
            <p:cNvSpPr/>
            <p:nvPr/>
          </p:nvSpPr>
          <p:spPr>
            <a:xfrm>
              <a:off x="1293540" y="2116104"/>
              <a:ext cx="823100" cy="51633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2D03B69-7FC1-A0CD-00BB-CFB33B236A0E}"/>
                </a:ext>
              </a:extLst>
            </p:cNvPr>
            <p:cNvCxnSpPr>
              <a:cxnSpLocks/>
            </p:cNvCxnSpPr>
            <p:nvPr/>
          </p:nvCxnSpPr>
          <p:spPr>
            <a:xfrm>
              <a:off x="1705090" y="2116104"/>
              <a:ext cx="0" cy="5163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1D0A21E-27BC-1A88-7EED-9EAE22BE6FD0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40" y="2141920"/>
              <a:ext cx="8231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ED1EC46-1DB4-8E36-7CAE-B888A61FE4B5}"/>
                </a:ext>
              </a:extLst>
            </p:cNvPr>
            <p:cNvSpPr/>
            <p:nvPr/>
          </p:nvSpPr>
          <p:spPr>
            <a:xfrm>
              <a:off x="1013990" y="2956158"/>
              <a:ext cx="87312" cy="9778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3B81CE9-6A79-5BA7-BC62-373B1DAD704F}"/>
                </a:ext>
              </a:extLst>
            </p:cNvPr>
            <p:cNvCxnSpPr>
              <a:cxnSpLocks/>
            </p:cNvCxnSpPr>
            <p:nvPr/>
          </p:nvCxnSpPr>
          <p:spPr>
            <a:xfrm>
              <a:off x="1057646" y="2956158"/>
              <a:ext cx="0" cy="9778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B77287E-9CAB-B80B-5C0C-EB05E63E189D}"/>
                </a:ext>
              </a:extLst>
            </p:cNvPr>
            <p:cNvCxnSpPr>
              <a:cxnSpLocks/>
            </p:cNvCxnSpPr>
            <p:nvPr/>
          </p:nvCxnSpPr>
          <p:spPr>
            <a:xfrm>
              <a:off x="1013990" y="3005048"/>
              <a:ext cx="8731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21DE1EF-723E-9420-9DA5-3536EE2A928E}"/>
                </a:ext>
              </a:extLst>
            </p:cNvPr>
            <p:cNvSpPr/>
            <p:nvPr/>
          </p:nvSpPr>
          <p:spPr>
            <a:xfrm>
              <a:off x="887131" y="2910375"/>
              <a:ext cx="87312" cy="9778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5B9AD54-C0B2-877B-D6E9-F277B22B9A3B}"/>
                </a:ext>
              </a:extLst>
            </p:cNvPr>
            <p:cNvCxnSpPr>
              <a:cxnSpLocks/>
            </p:cNvCxnSpPr>
            <p:nvPr/>
          </p:nvCxnSpPr>
          <p:spPr>
            <a:xfrm>
              <a:off x="930787" y="2910375"/>
              <a:ext cx="0" cy="9778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B0786E2-3BBD-799C-5C75-B970FE224A3B}"/>
                </a:ext>
              </a:extLst>
            </p:cNvPr>
            <p:cNvCxnSpPr>
              <a:cxnSpLocks/>
            </p:cNvCxnSpPr>
            <p:nvPr/>
          </p:nvCxnSpPr>
          <p:spPr>
            <a:xfrm>
              <a:off x="887131" y="2959265"/>
              <a:ext cx="8731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81C72AC-11F4-F397-D486-1651F523E9F5}"/>
                </a:ext>
              </a:extLst>
            </p:cNvPr>
            <p:cNvSpPr/>
            <p:nvPr/>
          </p:nvSpPr>
          <p:spPr>
            <a:xfrm>
              <a:off x="907928" y="2936406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12936FE-4AF7-CA3E-0C47-554B01C3D76D}"/>
                </a:ext>
              </a:extLst>
            </p:cNvPr>
            <p:cNvSpPr/>
            <p:nvPr/>
          </p:nvSpPr>
          <p:spPr>
            <a:xfrm>
              <a:off x="1034787" y="2982189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EBEC61A-8501-C656-47A8-0FDC35C86EAF}"/>
                </a:ext>
              </a:extLst>
            </p:cNvPr>
            <p:cNvSpPr/>
            <p:nvPr/>
          </p:nvSpPr>
          <p:spPr>
            <a:xfrm>
              <a:off x="1345292" y="274890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8269F4E-6545-D16F-3493-BA8C40E07A4B}"/>
                </a:ext>
              </a:extLst>
            </p:cNvPr>
            <p:cNvSpPr/>
            <p:nvPr/>
          </p:nvSpPr>
          <p:spPr>
            <a:xfrm>
              <a:off x="1775634" y="313428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51ECB85-C514-DED5-586B-1E268B4C2774}"/>
                </a:ext>
              </a:extLst>
            </p:cNvPr>
            <p:cNvSpPr/>
            <p:nvPr/>
          </p:nvSpPr>
          <p:spPr>
            <a:xfrm>
              <a:off x="1173841" y="274018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E4778E7-3DD3-44DD-1225-CD5980A46356}"/>
                </a:ext>
              </a:extLst>
            </p:cNvPr>
            <p:cNvSpPr/>
            <p:nvPr/>
          </p:nvSpPr>
          <p:spPr>
            <a:xfrm>
              <a:off x="1008740" y="273634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0058DED-AFD4-A683-9965-E2645BBFDDC9}"/>
                </a:ext>
              </a:extLst>
            </p:cNvPr>
            <p:cNvSpPr/>
            <p:nvPr/>
          </p:nvSpPr>
          <p:spPr>
            <a:xfrm>
              <a:off x="1512774" y="261024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CEC2138-DBD5-AC66-9F9C-21144ECD253F}"/>
                </a:ext>
              </a:extLst>
            </p:cNvPr>
            <p:cNvSpPr/>
            <p:nvPr/>
          </p:nvSpPr>
          <p:spPr>
            <a:xfrm>
              <a:off x="2053299" y="2577899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7D360E5-6145-0022-D6B2-6DA4A4844291}"/>
                </a:ext>
              </a:extLst>
            </p:cNvPr>
            <p:cNvSpPr/>
            <p:nvPr/>
          </p:nvSpPr>
          <p:spPr>
            <a:xfrm>
              <a:off x="1915785" y="2866698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CA2BE56-8E27-AF1E-4178-7CEC6369A37B}"/>
                </a:ext>
              </a:extLst>
            </p:cNvPr>
            <p:cNvSpPr/>
            <p:nvPr/>
          </p:nvSpPr>
          <p:spPr>
            <a:xfrm>
              <a:off x="1706457" y="2262589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4E977D1-C0D7-5AC2-E6D8-7D664DB51642}"/>
                </a:ext>
              </a:extLst>
            </p:cNvPr>
            <p:cNvSpPr/>
            <p:nvPr/>
          </p:nvSpPr>
          <p:spPr>
            <a:xfrm>
              <a:off x="1980292" y="321707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B9E9CFF-C9C9-0D09-F23B-151979B06409}"/>
                </a:ext>
              </a:extLst>
            </p:cNvPr>
            <p:cNvSpPr/>
            <p:nvPr/>
          </p:nvSpPr>
          <p:spPr>
            <a:xfrm>
              <a:off x="2585455" y="2694124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734998B-9CDA-711D-5286-2B636A798B3C}"/>
                </a:ext>
              </a:extLst>
            </p:cNvPr>
            <p:cNvSpPr/>
            <p:nvPr/>
          </p:nvSpPr>
          <p:spPr>
            <a:xfrm>
              <a:off x="2981211" y="2819513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8DC6C39-D8D0-8D89-0EC0-B49701B2FD57}"/>
                </a:ext>
              </a:extLst>
            </p:cNvPr>
            <p:cNvSpPr/>
            <p:nvPr/>
          </p:nvSpPr>
          <p:spPr>
            <a:xfrm>
              <a:off x="1682231" y="2119061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B6E3BBE-6812-0309-94AC-982FAB4EFFA4}"/>
                </a:ext>
              </a:extLst>
            </p:cNvPr>
            <p:cNvSpPr/>
            <p:nvPr/>
          </p:nvSpPr>
          <p:spPr>
            <a:xfrm>
              <a:off x="1001293" y="3104544"/>
              <a:ext cx="87312" cy="9778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823A147-A24B-3712-4EA3-CCD3A8FC6DD6}"/>
                </a:ext>
              </a:extLst>
            </p:cNvPr>
            <p:cNvCxnSpPr>
              <a:cxnSpLocks/>
            </p:cNvCxnSpPr>
            <p:nvPr/>
          </p:nvCxnSpPr>
          <p:spPr>
            <a:xfrm>
              <a:off x="1044949" y="3104544"/>
              <a:ext cx="0" cy="9778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FDDCA27-056E-6893-55E2-6A32EA62824F}"/>
                </a:ext>
              </a:extLst>
            </p:cNvPr>
            <p:cNvCxnSpPr>
              <a:cxnSpLocks/>
            </p:cNvCxnSpPr>
            <p:nvPr/>
          </p:nvCxnSpPr>
          <p:spPr>
            <a:xfrm>
              <a:off x="1001293" y="3153434"/>
              <a:ext cx="8731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699ABD2-8B30-7201-C96E-31F8D232E208}"/>
                </a:ext>
              </a:extLst>
            </p:cNvPr>
            <p:cNvSpPr/>
            <p:nvPr/>
          </p:nvSpPr>
          <p:spPr>
            <a:xfrm>
              <a:off x="913331" y="3057392"/>
              <a:ext cx="66675" cy="69948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33B9F26-0785-A901-18DE-B79AF2850818}"/>
                </a:ext>
              </a:extLst>
            </p:cNvPr>
            <p:cNvCxnSpPr>
              <a:cxnSpLocks/>
              <a:stCxn id="138" idx="0"/>
              <a:endCxn id="138" idx="2"/>
            </p:cNvCxnSpPr>
            <p:nvPr/>
          </p:nvCxnSpPr>
          <p:spPr>
            <a:xfrm>
              <a:off x="946669" y="3057392"/>
              <a:ext cx="0" cy="69948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E17EFA-E2B9-81D6-E58B-093695840967}"/>
                </a:ext>
              </a:extLst>
            </p:cNvPr>
            <p:cNvCxnSpPr>
              <a:cxnSpLocks/>
              <a:stCxn id="138" idx="1"/>
              <a:endCxn id="138" idx="3"/>
            </p:cNvCxnSpPr>
            <p:nvPr/>
          </p:nvCxnSpPr>
          <p:spPr>
            <a:xfrm>
              <a:off x="913331" y="3092366"/>
              <a:ext cx="6667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62EF4B9-411B-C40D-6B7D-7BDA0187B2BE}"/>
                </a:ext>
              </a:extLst>
            </p:cNvPr>
            <p:cNvSpPr/>
            <p:nvPr/>
          </p:nvSpPr>
          <p:spPr>
            <a:xfrm>
              <a:off x="892693" y="3162314"/>
              <a:ext cx="103185" cy="175398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A20EA4B-FE3C-1D1B-6BD0-33B942D58DFA}"/>
                </a:ext>
              </a:extLst>
            </p:cNvPr>
            <p:cNvCxnSpPr>
              <a:cxnSpLocks/>
            </p:cNvCxnSpPr>
            <p:nvPr/>
          </p:nvCxnSpPr>
          <p:spPr>
            <a:xfrm>
              <a:off x="944285" y="3162314"/>
              <a:ext cx="0" cy="175398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4592633-713E-D7DB-C71B-65C3AA3CDDF1}"/>
                </a:ext>
              </a:extLst>
            </p:cNvPr>
            <p:cNvCxnSpPr>
              <a:cxnSpLocks/>
            </p:cNvCxnSpPr>
            <p:nvPr/>
          </p:nvCxnSpPr>
          <p:spPr>
            <a:xfrm>
              <a:off x="892693" y="3250013"/>
              <a:ext cx="10318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A832B12-F2DF-58BB-B341-7D1C4981998E}"/>
                </a:ext>
              </a:extLst>
            </p:cNvPr>
            <p:cNvSpPr/>
            <p:nvPr/>
          </p:nvSpPr>
          <p:spPr>
            <a:xfrm>
              <a:off x="1022090" y="3130575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674A7F1-F125-0EA2-8B6F-FB4472B294FC}"/>
                </a:ext>
              </a:extLst>
            </p:cNvPr>
            <p:cNvSpPr/>
            <p:nvPr/>
          </p:nvSpPr>
          <p:spPr>
            <a:xfrm>
              <a:off x="923226" y="307251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3756A52-2835-D95A-973B-0B2E15D531CA}"/>
                </a:ext>
              </a:extLst>
            </p:cNvPr>
            <p:cNvSpPr/>
            <p:nvPr/>
          </p:nvSpPr>
          <p:spPr>
            <a:xfrm>
              <a:off x="921426" y="3227154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6B135EC-2BAA-DD72-8331-B310F0392EA2}"/>
                </a:ext>
              </a:extLst>
            </p:cNvPr>
            <p:cNvSpPr/>
            <p:nvPr/>
          </p:nvSpPr>
          <p:spPr>
            <a:xfrm>
              <a:off x="653208" y="2860827"/>
              <a:ext cx="66675" cy="69948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980C482-39DD-7EF4-2B57-E769C4EA7383}"/>
                </a:ext>
              </a:extLst>
            </p:cNvPr>
            <p:cNvCxnSpPr>
              <a:cxnSpLocks/>
            </p:cNvCxnSpPr>
            <p:nvPr/>
          </p:nvCxnSpPr>
          <p:spPr>
            <a:xfrm>
              <a:off x="686545" y="2860827"/>
              <a:ext cx="0" cy="699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515A1DE-FD6F-B171-6080-0AAB47C4DEC2}"/>
                </a:ext>
              </a:extLst>
            </p:cNvPr>
            <p:cNvCxnSpPr>
              <a:cxnSpLocks/>
            </p:cNvCxnSpPr>
            <p:nvPr/>
          </p:nvCxnSpPr>
          <p:spPr>
            <a:xfrm>
              <a:off x="653208" y="2895801"/>
              <a:ext cx="6667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52095A8-7DA5-BFBE-6374-AC4A8A1C965D}"/>
                </a:ext>
              </a:extLst>
            </p:cNvPr>
            <p:cNvCxnSpPr>
              <a:cxnSpLocks/>
            </p:cNvCxnSpPr>
            <p:nvPr/>
          </p:nvCxnSpPr>
          <p:spPr>
            <a:xfrm>
              <a:off x="850625" y="2738593"/>
              <a:ext cx="0" cy="45719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A8A4C2D-F797-4B59-93A3-F489AD5EA7B4}"/>
                </a:ext>
              </a:extLst>
            </p:cNvPr>
            <p:cNvSpPr/>
            <p:nvPr/>
          </p:nvSpPr>
          <p:spPr>
            <a:xfrm>
              <a:off x="792821" y="2956158"/>
              <a:ext cx="76706" cy="206156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6CE22F9-E968-6419-A691-B4397598E48C}"/>
                </a:ext>
              </a:extLst>
            </p:cNvPr>
            <p:cNvCxnSpPr>
              <a:cxnSpLocks/>
            </p:cNvCxnSpPr>
            <p:nvPr/>
          </p:nvCxnSpPr>
          <p:spPr>
            <a:xfrm>
              <a:off x="831174" y="2956158"/>
              <a:ext cx="0" cy="206156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CCF0E0C-3E3D-5E62-1AC7-1230F8E73CC5}"/>
                </a:ext>
              </a:extLst>
            </p:cNvPr>
            <p:cNvSpPr/>
            <p:nvPr/>
          </p:nvSpPr>
          <p:spPr>
            <a:xfrm>
              <a:off x="827766" y="2738593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8F54F49-FC54-EE9B-4210-2A567AD1E662}"/>
                </a:ext>
              </a:extLst>
            </p:cNvPr>
            <p:cNvSpPr/>
            <p:nvPr/>
          </p:nvSpPr>
          <p:spPr>
            <a:xfrm>
              <a:off x="663686" y="2872942"/>
              <a:ext cx="45719" cy="4571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F2B946B-F82D-874C-EFCB-6604F5AF167B}"/>
                </a:ext>
              </a:extLst>
            </p:cNvPr>
            <p:cNvSpPr/>
            <p:nvPr/>
          </p:nvSpPr>
          <p:spPr>
            <a:xfrm>
              <a:off x="808315" y="3036377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5EDB9E-DC82-E657-3346-5C4DAE587D17}"/>
                </a:ext>
              </a:extLst>
            </p:cNvPr>
            <p:cNvSpPr txBox="1"/>
            <p:nvPr/>
          </p:nvSpPr>
          <p:spPr>
            <a:xfrm>
              <a:off x="1007964" y="3080147"/>
              <a:ext cx="7027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drogue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</a:rPr>
                <a:t>points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D16851-438C-BDA9-6FA0-76DEFBF07AB4}"/>
                </a:ext>
              </a:extLst>
            </p:cNvPr>
            <p:cNvSpPr txBox="1"/>
            <p:nvPr/>
          </p:nvSpPr>
          <p:spPr>
            <a:xfrm>
              <a:off x="2062748" y="2103431"/>
              <a:ext cx="773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receiver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points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B1472DB-DFE9-C473-2CDF-FC85157FEB4F}"/>
              </a:ext>
            </a:extLst>
          </p:cNvPr>
          <p:cNvSpPr txBox="1"/>
          <p:nvPr/>
        </p:nvSpPr>
        <p:spPr>
          <a:xfrm>
            <a:off x="3548422" y="4599471"/>
            <a:ext cx="7154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Poses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88F03-6FA4-9109-1A71-4F4444059028}"/>
              </a:ext>
            </a:extLst>
          </p:cNvPr>
          <p:cNvSpPr txBox="1"/>
          <p:nvPr/>
        </p:nvSpPr>
        <p:spPr>
          <a:xfrm>
            <a:off x="7476242" y="5666752"/>
            <a:ext cx="11689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PtD</a:t>
            </a:r>
            <a:r>
              <a:rPr lang="en-US" dirty="0"/>
              <a:t> vector</a:t>
            </a:r>
          </a:p>
        </p:txBody>
      </p:sp>
    </p:spTree>
    <p:extLst>
      <p:ext uri="{BB962C8B-B14F-4D97-AF65-F5344CB8AC3E}">
        <p14:creationId xmlns:p14="http://schemas.microsoft.com/office/powerpoint/2010/main" val="1407284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C0CFA2-504D-2DB7-3EDC-446E9AD1C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053" y="0"/>
            <a:ext cx="626789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89CF9-16D2-6EC2-115D-2E48F65AC1B1}"/>
              </a:ext>
            </a:extLst>
          </p:cNvPr>
          <p:cNvSpPr txBox="1"/>
          <p:nvPr/>
        </p:nvSpPr>
        <p:spPr>
          <a:xfrm>
            <a:off x="780828" y="3244334"/>
            <a:ext cx="119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image</a:t>
            </a:r>
          </a:p>
        </p:txBody>
      </p:sp>
    </p:spTree>
    <p:extLst>
      <p:ext uri="{BB962C8B-B14F-4D97-AF65-F5344CB8AC3E}">
        <p14:creationId xmlns:p14="http://schemas.microsoft.com/office/powerpoint/2010/main" val="3699222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3EABB-0CFE-F1F8-7DF5-7C61A5136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63244-1C96-B3A8-624B-A47119178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053" y="0"/>
            <a:ext cx="626789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F00BEB-EBAF-6289-B9A0-B4C6167F4C71}"/>
              </a:ext>
            </a:extLst>
          </p:cNvPr>
          <p:cNvSpPr txBox="1"/>
          <p:nvPr/>
        </p:nvSpPr>
        <p:spPr>
          <a:xfrm>
            <a:off x="710939" y="3244334"/>
            <a:ext cx="133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undistorted</a:t>
            </a:r>
          </a:p>
        </p:txBody>
      </p:sp>
    </p:spTree>
    <p:extLst>
      <p:ext uri="{BB962C8B-B14F-4D97-AF65-F5344CB8AC3E}">
        <p14:creationId xmlns:p14="http://schemas.microsoft.com/office/powerpoint/2010/main" val="582950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1BA5E-2ED2-2A25-DFBE-CB412910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B96EC3-6396-17D8-A6B7-27F3237F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07" y="0"/>
            <a:ext cx="6267893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37CD58-22BF-36E0-F7FB-88C17CBC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0"/>
            <a:ext cx="6267893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85E3E3-4853-6E17-FFBB-CC2EEC4AD81D}"/>
              </a:ext>
            </a:extLst>
          </p:cNvPr>
          <p:cNvSpPr txBox="1"/>
          <p:nvPr/>
        </p:nvSpPr>
        <p:spPr>
          <a:xfrm>
            <a:off x="2442989" y="3857625"/>
            <a:ext cx="54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7CEA0-7DAE-324D-3416-F81E10EB0724}"/>
              </a:ext>
            </a:extLst>
          </p:cNvPr>
          <p:cNvSpPr txBox="1"/>
          <p:nvPr/>
        </p:nvSpPr>
        <p:spPr>
          <a:xfrm>
            <a:off x="7985130" y="3857625"/>
            <a:ext cx="13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undistorted</a:t>
            </a:r>
          </a:p>
        </p:txBody>
      </p:sp>
    </p:spTree>
    <p:extLst>
      <p:ext uri="{BB962C8B-B14F-4D97-AF65-F5344CB8AC3E}">
        <p14:creationId xmlns:p14="http://schemas.microsoft.com/office/powerpoint/2010/main" val="3365146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30CE8-0811-8E05-9A4B-B12B8D815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D6810D-7110-1D0A-801A-3C154045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07" y="0"/>
            <a:ext cx="6267893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881663-DFC3-EB00-AB09-FAC5539A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67893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B0B8C1-E22F-BFFF-3CAE-10CE15E4DEEE}"/>
              </a:ext>
            </a:extLst>
          </p:cNvPr>
          <p:cNvSpPr txBox="1"/>
          <p:nvPr/>
        </p:nvSpPr>
        <p:spPr>
          <a:xfrm>
            <a:off x="5090939" y="4495800"/>
            <a:ext cx="54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77516-C05F-9C78-4536-8723F59A8EEE}"/>
              </a:ext>
            </a:extLst>
          </p:cNvPr>
          <p:cNvSpPr txBox="1"/>
          <p:nvPr/>
        </p:nvSpPr>
        <p:spPr>
          <a:xfrm>
            <a:off x="10680705" y="4495800"/>
            <a:ext cx="13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undistorted</a:t>
            </a:r>
          </a:p>
        </p:txBody>
      </p:sp>
    </p:spTree>
    <p:extLst>
      <p:ext uri="{BB962C8B-B14F-4D97-AF65-F5344CB8AC3E}">
        <p14:creationId xmlns:p14="http://schemas.microsoft.com/office/powerpoint/2010/main" val="3952430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25F18-6FF0-3686-A6CC-FEEAB2AB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30DE2-F9F6-F0C0-D4B0-C5B7D193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31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185F7-B5D0-D39B-B14B-3892FC1E0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87" y="0"/>
            <a:ext cx="912631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4043DF-B947-B6DC-D65D-11769833B0D4}"/>
              </a:ext>
            </a:extLst>
          </p:cNvPr>
          <p:cNvSpPr txBox="1"/>
          <p:nvPr/>
        </p:nvSpPr>
        <p:spPr>
          <a:xfrm>
            <a:off x="557039" y="3429000"/>
            <a:ext cx="54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8CB43-41BE-4414-F19E-1BBEDAF38B7C}"/>
              </a:ext>
            </a:extLst>
          </p:cNvPr>
          <p:cNvSpPr txBox="1"/>
          <p:nvPr/>
        </p:nvSpPr>
        <p:spPr>
          <a:xfrm>
            <a:off x="3498855" y="3429000"/>
            <a:ext cx="13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undistorted</a:t>
            </a:r>
          </a:p>
        </p:txBody>
      </p:sp>
    </p:spTree>
    <p:extLst>
      <p:ext uri="{BB962C8B-B14F-4D97-AF65-F5344CB8AC3E}">
        <p14:creationId xmlns:p14="http://schemas.microsoft.com/office/powerpoint/2010/main" val="135167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04E3D2-817E-1D90-90F0-315E4BDF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107" y="0"/>
            <a:ext cx="626789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D3217-3C43-EEAD-2A21-9182F1D9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67893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F70730-B403-4D53-5D70-D1EB9A666541}"/>
              </a:ext>
            </a:extLst>
          </p:cNvPr>
          <p:cNvSpPr txBox="1"/>
          <p:nvPr/>
        </p:nvSpPr>
        <p:spPr>
          <a:xfrm>
            <a:off x="5162194" y="2714625"/>
            <a:ext cx="54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CAA89-7864-887A-D235-4CA9B86C99D7}"/>
              </a:ext>
            </a:extLst>
          </p:cNvPr>
          <p:cNvSpPr txBox="1"/>
          <p:nvPr/>
        </p:nvSpPr>
        <p:spPr>
          <a:xfrm>
            <a:off x="10636343" y="2714625"/>
            <a:ext cx="133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undistorted</a:t>
            </a:r>
          </a:p>
        </p:txBody>
      </p:sp>
    </p:spTree>
    <p:extLst>
      <p:ext uri="{BB962C8B-B14F-4D97-AF65-F5344CB8AC3E}">
        <p14:creationId xmlns:p14="http://schemas.microsoft.com/office/powerpoint/2010/main" val="2910871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692C7-51CB-2AC4-11C7-A3A299253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6E4A-76EB-8BBC-5CF8-F08D112FB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C3E25-A547-CA6E-72B3-C000BC2C6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89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F4C26-084F-C83C-7168-11F7F98E2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7B657B7-A90C-2BC5-C3A5-4535DB08B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461215"/>
              </p:ext>
            </p:extLst>
          </p:nvPr>
        </p:nvGraphicFramePr>
        <p:xfrm>
          <a:off x="6022429" y="168167"/>
          <a:ext cx="5937398" cy="6586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A graph with a blue line&#10;&#10;Description automatically generated with medium confidence">
            <a:extLst>
              <a:ext uri="{FF2B5EF4-FFF2-40B4-BE49-F238E27FC236}">
                <a16:creationId xmlns:a16="http://schemas.microsoft.com/office/drawing/2014/main" id="{AF7D0B4E-1EE6-E033-8715-2DE9999944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r="7931"/>
          <a:stretch/>
        </p:blipFill>
        <p:spPr>
          <a:xfrm>
            <a:off x="0" y="723132"/>
            <a:ext cx="6120859" cy="54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8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01977-FCA2-14AC-AD64-C65B8CE0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6277659-932A-561E-7661-A5B1CFC9A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683551"/>
              </p:ext>
            </p:extLst>
          </p:nvPr>
        </p:nvGraphicFramePr>
        <p:xfrm>
          <a:off x="6022429" y="168167"/>
          <a:ext cx="5937398" cy="6586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A graph with a blue line&#10;&#10;Description automatically generated with medium confidence">
            <a:extLst>
              <a:ext uri="{FF2B5EF4-FFF2-40B4-BE49-F238E27FC236}">
                <a16:creationId xmlns:a16="http://schemas.microsoft.com/office/drawing/2014/main" id="{B48CB7FE-6E8B-C463-8304-E7D8A33D7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r="7931"/>
          <a:stretch/>
        </p:blipFill>
        <p:spPr>
          <a:xfrm>
            <a:off x="0" y="723132"/>
            <a:ext cx="6120859" cy="54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0DFD013-0F65-E84C-747E-5BE631B92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09" y="535750"/>
            <a:ext cx="4854378" cy="6322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A91175-49BF-3785-7CCE-B9FFBE1A5DB8}"/>
              </a:ext>
            </a:extLst>
          </p:cNvPr>
          <p:cNvSpPr txBox="1"/>
          <p:nvPr/>
        </p:nvSpPr>
        <p:spPr>
          <a:xfrm>
            <a:off x="1954194" y="138185"/>
            <a:ext cx="26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All Features (undistorted)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CF6A5-5D88-7E3A-7BDD-E1319B078BE6}"/>
              </a:ext>
            </a:extLst>
          </p:cNvPr>
          <p:cNvSpPr txBox="1"/>
          <p:nvPr/>
        </p:nvSpPr>
        <p:spPr>
          <a:xfrm>
            <a:off x="7240356" y="138185"/>
            <a:ext cx="387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Poor Features Removed (undistorted)</a:t>
            </a:r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AD086993-1D83-0378-3FF8-F677EC24F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6" y="535750"/>
            <a:ext cx="4854378" cy="63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485693-A0B2-4E8B-4ED1-36B7782CB60A}"/>
              </a:ext>
            </a:extLst>
          </p:cNvPr>
          <p:cNvSpPr/>
          <p:nvPr/>
        </p:nvSpPr>
        <p:spPr>
          <a:xfrm>
            <a:off x="4026355" y="4120737"/>
            <a:ext cx="854604" cy="492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YOLO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740D41-1F47-7C75-719A-697B78EDA34E}"/>
              </a:ext>
            </a:extLst>
          </p:cNvPr>
          <p:cNvSpPr/>
          <p:nvPr/>
        </p:nvSpPr>
        <p:spPr>
          <a:xfrm>
            <a:off x="5932820" y="4013201"/>
            <a:ext cx="864698" cy="707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Solve</a:t>
            </a:r>
          </a:p>
          <a:p>
            <a:pPr algn="ctr"/>
            <a:r>
              <a:rPr lang="en-US" sz="1600" dirty="0"/>
              <a:t>PnP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3F6546-DD81-10A3-EED4-2173A32735C0}"/>
              </a:ext>
            </a:extLst>
          </p:cNvPr>
          <p:cNvCxnSpPr>
            <a:cxnSpLocks/>
          </p:cNvCxnSpPr>
          <p:nvPr/>
        </p:nvCxnSpPr>
        <p:spPr>
          <a:xfrm>
            <a:off x="3228885" y="4367140"/>
            <a:ext cx="682715" cy="0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AA1814-84AC-1D27-98E1-0E410AC65E75}"/>
              </a:ext>
            </a:extLst>
          </p:cNvPr>
          <p:cNvSpPr txBox="1"/>
          <p:nvPr/>
        </p:nvSpPr>
        <p:spPr>
          <a:xfrm>
            <a:off x="5013920" y="3849330"/>
            <a:ext cx="781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Object 1</a:t>
            </a:r>
          </a:p>
          <a:p>
            <a:pPr algn="ctr"/>
            <a:r>
              <a:rPr lang="en-US" sz="1200" dirty="0"/>
              <a:t>2D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C44CA-E7ED-564D-0392-89BBC9EA28B5}"/>
              </a:ext>
            </a:extLst>
          </p:cNvPr>
          <p:cNvSpPr txBox="1"/>
          <p:nvPr/>
        </p:nvSpPr>
        <p:spPr>
          <a:xfrm>
            <a:off x="5013920" y="4420057"/>
            <a:ext cx="781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Object 2</a:t>
            </a:r>
          </a:p>
          <a:p>
            <a:pPr algn="ctr"/>
            <a:r>
              <a:rPr lang="en-US" sz="1200" dirty="0"/>
              <a:t>2D points</a:t>
            </a:r>
          </a:p>
        </p:txBody>
      </p:sp>
      <p:pic>
        <p:nvPicPr>
          <p:cNvPr id="15" name="Graphic 14" descr="Image with solid fill">
            <a:extLst>
              <a:ext uri="{FF2B5EF4-FFF2-40B4-BE49-F238E27FC236}">
                <a16:creationId xmlns:a16="http://schemas.microsoft.com/office/drawing/2014/main" id="{7B439292-CAAC-CAEE-BC51-93EB8712B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6631" y="4420056"/>
            <a:ext cx="447298" cy="44729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5C8C09-38F2-39E4-C050-86B188F44F5D}"/>
              </a:ext>
            </a:extLst>
          </p:cNvPr>
          <p:cNvCxnSpPr>
            <a:cxnSpLocks/>
          </p:cNvCxnSpPr>
          <p:nvPr/>
        </p:nvCxnSpPr>
        <p:spPr>
          <a:xfrm>
            <a:off x="5014333" y="4367140"/>
            <a:ext cx="814556" cy="0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399253-E269-4441-8571-9D1F2BEEB81F}"/>
              </a:ext>
            </a:extLst>
          </p:cNvPr>
          <p:cNvSpPr txBox="1"/>
          <p:nvPr/>
        </p:nvSpPr>
        <p:spPr>
          <a:xfrm>
            <a:off x="4415846" y="2317636"/>
            <a:ext cx="1319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Camera </a:t>
            </a:r>
            <a:r>
              <a:rPr lang="en-US" sz="1200" dirty="0" err="1"/>
              <a:t>Instrinsics</a:t>
            </a:r>
            <a:endParaRPr lang="en-US" sz="1200" dirty="0"/>
          </a:p>
          <a:p>
            <a:pPr algn="ctr"/>
            <a:r>
              <a:rPr lang="en-US" sz="1200" dirty="0"/>
              <a:t>(from calibration)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7C6DC-C9FD-98E4-02AF-5ACA7AADBD9E}"/>
              </a:ext>
            </a:extLst>
          </p:cNvPr>
          <p:cNvSpPr txBox="1"/>
          <p:nvPr/>
        </p:nvSpPr>
        <p:spPr>
          <a:xfrm>
            <a:off x="3905534" y="3017966"/>
            <a:ext cx="1676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Object 1 &amp; 2 3D points</a:t>
            </a:r>
          </a:p>
          <a:p>
            <a:pPr algn="ctr"/>
            <a:r>
              <a:rPr lang="en-US" sz="1200" dirty="0"/>
              <a:t>(models known a priori)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D276094-D2B0-7216-F9D5-47FBE585AE40}"/>
              </a:ext>
            </a:extLst>
          </p:cNvPr>
          <p:cNvSpPr/>
          <p:nvPr/>
        </p:nvSpPr>
        <p:spPr>
          <a:xfrm>
            <a:off x="7866159" y="4026757"/>
            <a:ext cx="880933" cy="641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Vector</a:t>
            </a:r>
          </a:p>
          <a:p>
            <a:pPr algn="ctr"/>
            <a:r>
              <a:rPr lang="en-US" sz="1600" dirty="0"/>
              <a:t>Trans.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5FC90E-66BE-7D6E-8977-829A2896F157}"/>
              </a:ext>
            </a:extLst>
          </p:cNvPr>
          <p:cNvSpPr txBox="1"/>
          <p:nvPr/>
        </p:nvSpPr>
        <p:spPr>
          <a:xfrm>
            <a:off x="9185090" y="4074752"/>
            <a:ext cx="1183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relative nav.</a:t>
            </a:r>
          </a:p>
          <a:p>
            <a:pPr algn="ctr"/>
            <a:r>
              <a:rPr lang="en-US" sz="1600" dirty="0"/>
              <a:t>vector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765B75-1F8A-BD28-028C-51DFBDA27960}"/>
              </a:ext>
            </a:extLst>
          </p:cNvPr>
          <p:cNvSpPr txBox="1"/>
          <p:nvPr/>
        </p:nvSpPr>
        <p:spPr>
          <a:xfrm>
            <a:off x="6895602" y="3979332"/>
            <a:ext cx="848309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[</a:t>
            </a:r>
            <a:r>
              <a:rPr lang="en-US" sz="1600" dirty="0" err="1"/>
              <a:t>R|t</a:t>
            </a:r>
            <a:r>
              <a:rPr lang="en-US" sz="1600" dirty="0"/>
              <a:t>]</a:t>
            </a:r>
            <a:r>
              <a:rPr lang="en-US" sz="1600" baseline="-25000" dirty="0"/>
              <a:t>Obj1</a:t>
            </a:r>
          </a:p>
          <a:p>
            <a:pPr algn="ctr"/>
            <a:endParaRPr lang="en-US" sz="1600" baseline="-25000" dirty="0"/>
          </a:p>
          <a:p>
            <a:pPr algn="ctr"/>
            <a:r>
              <a:rPr lang="en-US" sz="1600" dirty="0"/>
              <a:t>[</a:t>
            </a:r>
            <a:r>
              <a:rPr lang="en-US" sz="1600" dirty="0" err="1"/>
              <a:t>R|t</a:t>
            </a:r>
            <a:r>
              <a:rPr lang="en-US" sz="1600" dirty="0"/>
              <a:t>]</a:t>
            </a:r>
            <a:r>
              <a:rPr lang="en-US" sz="1600" baseline="-25000" dirty="0"/>
              <a:t>Obj2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712AF3-40B1-4BEB-5C61-15F93068498C}"/>
              </a:ext>
            </a:extLst>
          </p:cNvPr>
          <p:cNvSpPr txBox="1"/>
          <p:nvPr/>
        </p:nvSpPr>
        <p:spPr>
          <a:xfrm>
            <a:off x="3228885" y="3886803"/>
            <a:ext cx="766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Image of </a:t>
            </a:r>
          </a:p>
          <a:p>
            <a:pPr algn="ctr"/>
            <a:r>
              <a:rPr lang="en-US" sz="1200" dirty="0"/>
              <a:t>2 objects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3E24337-E2F4-ADD3-A182-EECFBAFF6652}"/>
              </a:ext>
            </a:extLst>
          </p:cNvPr>
          <p:cNvGrpSpPr/>
          <p:nvPr/>
        </p:nvGrpSpPr>
        <p:grpSpPr>
          <a:xfrm>
            <a:off x="1854368" y="3922628"/>
            <a:ext cx="1394181" cy="919174"/>
            <a:chOff x="219380" y="5692886"/>
            <a:chExt cx="1394181" cy="919174"/>
          </a:xfrm>
        </p:grpSpPr>
        <p:pic>
          <p:nvPicPr>
            <p:cNvPr id="43" name="Picture 42" descr="Shape&#10;&#10;Description automatically generated">
              <a:extLst>
                <a:ext uri="{FF2B5EF4-FFF2-40B4-BE49-F238E27FC236}">
                  <a16:creationId xmlns:a16="http://schemas.microsoft.com/office/drawing/2014/main" id="{EE119AB2-73F9-A63B-93E6-956E86E5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8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9380" y="5692886"/>
              <a:ext cx="1394181" cy="919174"/>
            </a:xfrm>
            <a:prstGeom prst="rect">
              <a:avLst/>
            </a:prstGeom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DFF3B941-9447-3C90-3357-66F2F61D6A6E}"/>
                </a:ext>
              </a:extLst>
            </p:cNvPr>
            <p:cNvSpPr/>
            <p:nvPr/>
          </p:nvSpPr>
          <p:spPr>
            <a:xfrm>
              <a:off x="286597" y="5871512"/>
              <a:ext cx="970084" cy="4928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Camera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1DCB8F-D45D-2076-2CFE-7C015C912195}"/>
              </a:ext>
            </a:extLst>
          </p:cNvPr>
          <p:cNvCxnSpPr>
            <a:cxnSpLocks/>
          </p:cNvCxnSpPr>
          <p:nvPr/>
        </p:nvCxnSpPr>
        <p:spPr>
          <a:xfrm>
            <a:off x="6917259" y="4347657"/>
            <a:ext cx="814556" cy="0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A50513-1D31-5F9E-9337-005CC65F861F}"/>
              </a:ext>
            </a:extLst>
          </p:cNvPr>
          <p:cNvCxnSpPr>
            <a:cxnSpLocks/>
          </p:cNvCxnSpPr>
          <p:nvPr/>
        </p:nvCxnSpPr>
        <p:spPr>
          <a:xfrm>
            <a:off x="8847861" y="4347657"/>
            <a:ext cx="338301" cy="0"/>
          </a:xfrm>
          <a:prstGeom prst="straightConnector1">
            <a:avLst/>
          </a:pr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>
            <a:extLst>
              <a:ext uri="{FF2B5EF4-FFF2-40B4-BE49-F238E27FC236}">
                <a16:creationId xmlns:a16="http://schemas.microsoft.com/office/drawing/2014/main" id="{06B8B896-9326-281D-CDC7-A5AD453CA783}"/>
              </a:ext>
            </a:extLst>
          </p:cNvPr>
          <p:cNvSpPr/>
          <p:nvPr/>
        </p:nvSpPr>
        <p:spPr>
          <a:xfrm>
            <a:off x="5582019" y="3223020"/>
            <a:ext cx="655752" cy="707879"/>
          </a:xfrm>
          <a:custGeom>
            <a:avLst/>
            <a:gdLst>
              <a:gd name="connsiteX0" fmla="*/ 0 w 403123"/>
              <a:gd name="connsiteY0" fmla="*/ 0 h 1120877"/>
              <a:gd name="connsiteX1" fmla="*/ 334297 w 403123"/>
              <a:gd name="connsiteY1" fmla="*/ 344129 h 1120877"/>
              <a:gd name="connsiteX2" fmla="*/ 403123 w 403123"/>
              <a:gd name="connsiteY2" fmla="*/ 1120877 h 112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23" h="1120877">
                <a:moveTo>
                  <a:pt x="0" y="0"/>
                </a:moveTo>
                <a:cubicBezTo>
                  <a:pt x="133555" y="78658"/>
                  <a:pt x="267110" y="157316"/>
                  <a:pt x="334297" y="344129"/>
                </a:cubicBezTo>
                <a:cubicBezTo>
                  <a:pt x="401484" y="530942"/>
                  <a:pt x="394930" y="889819"/>
                  <a:pt x="403123" y="1120877"/>
                </a:cubicBezTo>
              </a:path>
            </a:pathLst>
          </a:cu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CCF1ECF6-E657-980C-A170-C1DD48346C15}"/>
              </a:ext>
            </a:extLst>
          </p:cNvPr>
          <p:cNvSpPr/>
          <p:nvPr/>
        </p:nvSpPr>
        <p:spPr>
          <a:xfrm>
            <a:off x="5714979" y="2644427"/>
            <a:ext cx="733612" cy="1286471"/>
          </a:xfrm>
          <a:custGeom>
            <a:avLst/>
            <a:gdLst>
              <a:gd name="connsiteX0" fmla="*/ 0 w 403123"/>
              <a:gd name="connsiteY0" fmla="*/ 0 h 1120877"/>
              <a:gd name="connsiteX1" fmla="*/ 334297 w 403123"/>
              <a:gd name="connsiteY1" fmla="*/ 344129 h 1120877"/>
              <a:gd name="connsiteX2" fmla="*/ 403123 w 403123"/>
              <a:gd name="connsiteY2" fmla="*/ 1120877 h 112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23" h="1120877">
                <a:moveTo>
                  <a:pt x="0" y="0"/>
                </a:moveTo>
                <a:cubicBezTo>
                  <a:pt x="133555" y="78658"/>
                  <a:pt x="267110" y="157316"/>
                  <a:pt x="334297" y="344129"/>
                </a:cubicBezTo>
                <a:cubicBezTo>
                  <a:pt x="401484" y="530942"/>
                  <a:pt x="394930" y="889819"/>
                  <a:pt x="403123" y="1120877"/>
                </a:cubicBezTo>
              </a:path>
            </a:pathLst>
          </a:custGeom>
          <a:ln w="254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7CD518-C3B6-E5FC-412B-8303E6173A9B}"/>
              </a:ext>
            </a:extLst>
          </p:cNvPr>
          <p:cNvSpPr txBox="1"/>
          <p:nvPr/>
        </p:nvSpPr>
        <p:spPr>
          <a:xfrm>
            <a:off x="4164317" y="722169"/>
            <a:ext cx="386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Dual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4097004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32B0-F1C6-2AFC-16E6-139A80837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57C1F21-26AC-16CA-85CD-9CE829653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09" y="535751"/>
            <a:ext cx="4854378" cy="63222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903671-7AA0-DBDE-F9EF-D640E076A171}"/>
              </a:ext>
            </a:extLst>
          </p:cNvPr>
          <p:cNvSpPr txBox="1"/>
          <p:nvPr/>
        </p:nvSpPr>
        <p:spPr>
          <a:xfrm>
            <a:off x="7367795" y="138185"/>
            <a:ext cx="362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Poor Features Removed (distorted)</a:t>
            </a:r>
          </a:p>
        </p:txBody>
      </p:sp>
    </p:spTree>
    <p:extLst>
      <p:ext uri="{BB962C8B-B14F-4D97-AF65-F5344CB8AC3E}">
        <p14:creationId xmlns:p14="http://schemas.microsoft.com/office/powerpoint/2010/main" val="346684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635C1DE-C6C4-FE79-D75A-2D532BE497A9}"/>
              </a:ext>
            </a:extLst>
          </p:cNvPr>
          <p:cNvGrpSpPr/>
          <p:nvPr/>
        </p:nvGrpSpPr>
        <p:grpSpPr>
          <a:xfrm>
            <a:off x="176290" y="128108"/>
            <a:ext cx="2399627" cy="2677484"/>
            <a:chOff x="5837430" y="3581400"/>
            <a:chExt cx="2399627" cy="2677484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C75B5B7-7FF0-9B5F-345F-09CA5EA90D75}"/>
                </a:ext>
              </a:extLst>
            </p:cNvPr>
            <p:cNvSpPr txBox="1"/>
            <p:nvPr/>
          </p:nvSpPr>
          <p:spPr>
            <a:xfrm>
              <a:off x="5861038" y="3907541"/>
              <a:ext cx="8474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1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1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2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2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3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3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5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5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B39D6C9-57E7-095F-5FEF-EE618017A9F0}"/>
                </a:ext>
              </a:extLst>
            </p:cNvPr>
            <p:cNvSpPr txBox="1"/>
            <p:nvPr/>
          </p:nvSpPr>
          <p:spPr>
            <a:xfrm>
              <a:off x="5861038" y="5181666"/>
              <a:ext cx="8474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6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6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7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7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8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8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(u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9</a:t>
              </a:r>
              <a:r>
                <a:rPr lang="en-US" sz="1600" dirty="0">
                  <a:solidFill>
                    <a:schemeClr val="accent2"/>
                  </a:solidFill>
                </a:rPr>
                <a:t>, v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9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A40795D-AF3E-EC2C-82EA-98A34ADB68DF}"/>
                </a:ext>
              </a:extLst>
            </p:cNvPr>
            <p:cNvSpPr txBox="1"/>
            <p:nvPr/>
          </p:nvSpPr>
          <p:spPr>
            <a:xfrm>
              <a:off x="6543393" y="3907541"/>
              <a:ext cx="7003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p1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p2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p3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p4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p5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6BE0E73-E511-620C-7D0F-3C96AE12B348}"/>
                </a:ext>
              </a:extLst>
            </p:cNvPr>
            <p:cNvSpPr txBox="1"/>
            <p:nvPr/>
          </p:nvSpPr>
          <p:spPr>
            <a:xfrm>
              <a:off x="6543393" y="5181666"/>
              <a:ext cx="70030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d1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d2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d3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d4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07F047A-931E-7092-F809-431582E60BA1}"/>
                </a:ext>
              </a:extLst>
            </p:cNvPr>
            <p:cNvSpPr txBox="1"/>
            <p:nvPr/>
          </p:nvSpPr>
          <p:spPr>
            <a:xfrm>
              <a:off x="7086810" y="3907541"/>
              <a:ext cx="11502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1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1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1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2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2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2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3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3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3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4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5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5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5</a:t>
              </a:r>
              <a:r>
                <a:rPr lang="en-US" sz="1600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6849176-E996-E61C-ECFF-9E38A4682126}"/>
                </a:ext>
              </a:extLst>
            </p:cNvPr>
            <p:cNvSpPr txBox="1"/>
            <p:nvPr/>
          </p:nvSpPr>
          <p:spPr>
            <a:xfrm>
              <a:off x="7086810" y="5181666"/>
              <a:ext cx="115024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6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6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6</a:t>
              </a:r>
              <a:r>
                <a:rPr lang="en-US" sz="1600" dirty="0">
                  <a:solidFill>
                    <a:schemeClr val="accent2"/>
                  </a:solidFill>
                </a:rPr>
                <a:t>) 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7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7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7</a:t>
              </a:r>
              <a:r>
                <a:rPr lang="en-US" sz="1600" dirty="0">
                  <a:solidFill>
                    <a:schemeClr val="accent2"/>
                  </a:solidFill>
                </a:rPr>
                <a:t>) 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8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8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8</a:t>
              </a:r>
              <a:r>
                <a:rPr lang="en-US" sz="1600" dirty="0">
                  <a:solidFill>
                    <a:schemeClr val="accent2"/>
                  </a:solidFill>
                </a:rPr>
                <a:t>) </a:t>
              </a:r>
            </a:p>
            <a:p>
              <a:pPr algn="ctr"/>
              <a:r>
                <a:rPr lang="en-US" sz="1600" dirty="0">
                  <a:solidFill>
                    <a:schemeClr val="accent2"/>
                  </a:solidFill>
                </a:rPr>
                <a:t>(x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9</a:t>
              </a:r>
              <a:r>
                <a:rPr lang="en-US" sz="1600" dirty="0">
                  <a:solidFill>
                    <a:schemeClr val="accent2"/>
                  </a:solidFill>
                </a:rPr>
                <a:t>, y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9</a:t>
              </a:r>
              <a:r>
                <a:rPr lang="en-US" sz="1600" dirty="0">
                  <a:solidFill>
                    <a:schemeClr val="accent2"/>
                  </a:solidFill>
                </a:rPr>
                <a:t>, z</a:t>
              </a:r>
              <a:r>
                <a:rPr lang="en-US" sz="1600" baseline="-25000" dirty="0">
                  <a:solidFill>
                    <a:schemeClr val="accent2"/>
                  </a:solidFill>
                </a:rPr>
                <a:t>9</a:t>
              </a:r>
              <a:r>
                <a:rPr lang="en-US" sz="1600" dirty="0">
                  <a:solidFill>
                    <a:schemeClr val="accent2"/>
                  </a:solidFill>
                </a:rPr>
                <a:t>)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A9C30E8-DD24-83E8-CB14-E197C53BC92D}"/>
                </a:ext>
              </a:extLst>
            </p:cNvPr>
            <p:cNvGrpSpPr/>
            <p:nvPr/>
          </p:nvGrpSpPr>
          <p:grpSpPr>
            <a:xfrm>
              <a:off x="5837430" y="3581400"/>
              <a:ext cx="2275013" cy="338554"/>
              <a:chOff x="5685030" y="3429000"/>
              <a:chExt cx="2275013" cy="338554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A638CCD-53FF-9D39-B914-8D9449605FDC}"/>
                  </a:ext>
                </a:extLst>
              </p:cNvPr>
              <p:cNvSpPr txBox="1"/>
              <p:nvPr/>
            </p:nvSpPr>
            <p:spPr>
              <a:xfrm>
                <a:off x="5685030" y="3429000"/>
                <a:ext cx="9038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2D pts</a:t>
                </a:r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C05FDE3-2FFE-7CC2-E20D-43EEFF9E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4068" y="3767554"/>
                <a:ext cx="2205975" cy="0"/>
              </a:xfrm>
              <a:prstGeom prst="line">
                <a:avLst/>
              </a:prstGeom>
              <a:ln w="2222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C4665E8-E8BE-1C8F-6941-78A93F46876B}"/>
                  </a:ext>
                </a:extLst>
              </p:cNvPr>
              <p:cNvSpPr txBox="1"/>
              <p:nvPr/>
            </p:nvSpPr>
            <p:spPr>
              <a:xfrm>
                <a:off x="6284204" y="3429000"/>
                <a:ext cx="9038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ID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5DF03DF-3F60-41E4-76EB-FD2FF99E4FCE}"/>
                  </a:ext>
                </a:extLst>
              </p:cNvPr>
              <p:cNvSpPr txBox="1"/>
              <p:nvPr/>
            </p:nvSpPr>
            <p:spPr>
              <a:xfrm>
                <a:off x="7056222" y="3429000"/>
                <a:ext cx="9038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3D pts</a:t>
                </a:r>
              </a:p>
            </p:txBody>
          </p:sp>
        </p:grpSp>
      </p:grpSp>
      <p:pic>
        <p:nvPicPr>
          <p:cNvPr id="179" name="Picture 178">
            <a:extLst>
              <a:ext uri="{FF2B5EF4-FFF2-40B4-BE49-F238E27FC236}">
                <a16:creationId xmlns:a16="http://schemas.microsoft.com/office/drawing/2014/main" id="{3B51B449-0B33-56C4-2900-8A80AC58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51" y="172446"/>
            <a:ext cx="5294513" cy="4070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1A4B708-5B2C-1560-8F8F-26EB87DE64AA}"/>
              </a:ext>
            </a:extLst>
          </p:cNvPr>
          <p:cNvGrpSpPr/>
          <p:nvPr/>
        </p:nvGrpSpPr>
        <p:grpSpPr>
          <a:xfrm>
            <a:off x="6629400" y="2112264"/>
            <a:ext cx="877824" cy="1014984"/>
            <a:chOff x="5061705" y="1493506"/>
            <a:chExt cx="877824" cy="101498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92EC631-C03B-2714-0C00-95F39A13D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2040" y="1493506"/>
              <a:ext cx="2273" cy="636237"/>
            </a:xfrm>
            <a:prstGeom prst="line">
              <a:avLst/>
            </a:prstGeom>
            <a:ln w="44450" cap="rnd">
              <a:solidFill>
                <a:srgbClr val="0000FF"/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F768197-0B31-2FA8-5F87-76EEA31A4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360" y="2129742"/>
              <a:ext cx="587169" cy="86140"/>
            </a:xfrm>
            <a:prstGeom prst="line">
              <a:avLst/>
            </a:prstGeom>
            <a:ln w="44450" cap="rnd">
              <a:solidFill>
                <a:srgbClr val="00B05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099F666-AEB3-ED11-0F3C-53C54A81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1705" y="2129742"/>
              <a:ext cx="290655" cy="378748"/>
            </a:xfrm>
            <a:prstGeom prst="line">
              <a:avLst/>
            </a:prstGeom>
            <a:ln w="44450" cap="rnd">
              <a:solidFill>
                <a:srgbClr val="FF000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arallelogram 8">
            <a:extLst>
              <a:ext uri="{FF2B5EF4-FFF2-40B4-BE49-F238E27FC236}">
                <a16:creationId xmlns:a16="http://schemas.microsoft.com/office/drawing/2014/main" id="{BA026D0F-0446-D8F5-1F47-555E7075F1A0}"/>
              </a:ext>
            </a:extLst>
          </p:cNvPr>
          <p:cNvSpPr/>
          <p:nvPr/>
        </p:nvSpPr>
        <p:spPr>
          <a:xfrm rot="11081903" flipV="1">
            <a:off x="3504160" y="4331410"/>
            <a:ext cx="1778881" cy="995984"/>
          </a:xfrm>
          <a:prstGeom prst="parallelogram">
            <a:avLst>
              <a:gd name="adj" fmla="val 9065"/>
            </a:avLst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3C373707-43E2-9005-7947-5EB1747E81D4}"/>
              </a:ext>
            </a:extLst>
          </p:cNvPr>
          <p:cNvGrpSpPr/>
          <p:nvPr/>
        </p:nvGrpSpPr>
        <p:grpSpPr>
          <a:xfrm>
            <a:off x="3205287" y="3908623"/>
            <a:ext cx="1023483" cy="1021795"/>
            <a:chOff x="3040283" y="3873370"/>
            <a:chExt cx="1023483" cy="102179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CA0C8A-38E1-5242-2BD7-FFFA032C9DF1}"/>
                </a:ext>
              </a:extLst>
            </p:cNvPr>
            <p:cNvCxnSpPr>
              <a:cxnSpLocks/>
            </p:cNvCxnSpPr>
            <p:nvPr/>
          </p:nvCxnSpPr>
          <p:spPr>
            <a:xfrm>
              <a:off x="3382728" y="4223652"/>
              <a:ext cx="0" cy="6715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15554CF-3F8A-CBB8-BB50-18B405E3D792}"/>
                </a:ext>
              </a:extLst>
            </p:cNvPr>
            <p:cNvCxnSpPr>
              <a:cxnSpLocks/>
            </p:cNvCxnSpPr>
            <p:nvPr/>
          </p:nvCxnSpPr>
          <p:spPr>
            <a:xfrm>
              <a:off x="3382728" y="4223652"/>
              <a:ext cx="681038" cy="559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3E14A4-3AB0-B645-09D9-08B08CC33D93}"/>
                </a:ext>
              </a:extLst>
            </p:cNvPr>
            <p:cNvSpPr txBox="1"/>
            <p:nvPr/>
          </p:nvSpPr>
          <p:spPr>
            <a:xfrm>
              <a:off x="3040283" y="3873370"/>
              <a:ext cx="662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(u, v)</a:t>
              </a:r>
            </a:p>
          </p:txBody>
        </p:sp>
      </p:grp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592DD15F-4B98-98CD-7D3A-98E857AC3D77}"/>
              </a:ext>
            </a:extLst>
          </p:cNvPr>
          <p:cNvSpPr/>
          <p:nvPr/>
        </p:nvSpPr>
        <p:spPr>
          <a:xfrm>
            <a:off x="2258807" y="2538462"/>
            <a:ext cx="3810872" cy="3217497"/>
          </a:xfrm>
          <a:custGeom>
            <a:avLst/>
            <a:gdLst>
              <a:gd name="connsiteX0" fmla="*/ 2668752 w 2668752"/>
              <a:gd name="connsiteY0" fmla="*/ 0 h 3648075"/>
              <a:gd name="connsiteX1" fmla="*/ 935202 w 2668752"/>
              <a:gd name="connsiteY1" fmla="*/ 504825 h 3648075"/>
              <a:gd name="connsiteX2" fmla="*/ 182727 w 2668752"/>
              <a:gd name="connsiteY2" fmla="*/ 1143000 h 3648075"/>
              <a:gd name="connsiteX3" fmla="*/ 30327 w 2668752"/>
              <a:gd name="connsiteY3" fmla="*/ 2428875 h 3648075"/>
              <a:gd name="connsiteX4" fmla="*/ 649452 w 2668752"/>
              <a:gd name="connsiteY4" fmla="*/ 3648075 h 364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8752" h="3648075">
                <a:moveTo>
                  <a:pt x="2668752" y="0"/>
                </a:moveTo>
                <a:cubicBezTo>
                  <a:pt x="2009145" y="157162"/>
                  <a:pt x="1349539" y="314325"/>
                  <a:pt x="935202" y="504825"/>
                </a:cubicBezTo>
                <a:cubicBezTo>
                  <a:pt x="520865" y="695325"/>
                  <a:pt x="333539" y="822325"/>
                  <a:pt x="182727" y="1143000"/>
                </a:cubicBezTo>
                <a:cubicBezTo>
                  <a:pt x="31914" y="1463675"/>
                  <a:pt x="-47461" y="2011363"/>
                  <a:pt x="30327" y="2428875"/>
                </a:cubicBezTo>
                <a:cubicBezTo>
                  <a:pt x="108114" y="2846388"/>
                  <a:pt x="444664" y="3360737"/>
                  <a:pt x="649452" y="3648075"/>
                </a:cubicBezTo>
              </a:path>
            </a:pathLst>
          </a:custGeom>
          <a:noFill/>
          <a:ln w="22225">
            <a:solidFill>
              <a:srgbClr val="2F528F"/>
            </a:solidFill>
            <a:prstDash val="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9C2F9CB-8A07-823A-F7E4-604F2AC5EC09}"/>
              </a:ext>
            </a:extLst>
          </p:cNvPr>
          <p:cNvSpPr txBox="1"/>
          <p:nvPr/>
        </p:nvSpPr>
        <p:spPr>
          <a:xfrm>
            <a:off x="1882141" y="2819782"/>
            <a:ext cx="1021250" cy="455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[R</a:t>
            </a:r>
            <a:r>
              <a:rPr lang="en-US" sz="2400" baseline="-25000" dirty="0">
                <a:solidFill>
                  <a:srgbClr val="2F528F"/>
                </a:solidFill>
              </a:rPr>
              <a:t>d</a:t>
            </a:r>
            <a:r>
              <a:rPr lang="en-US" sz="2400" dirty="0">
                <a:solidFill>
                  <a:srgbClr val="2F528F"/>
                </a:solidFill>
              </a:rPr>
              <a:t>, t</a:t>
            </a:r>
            <a:r>
              <a:rPr lang="en-US" sz="2400" baseline="-25000" dirty="0">
                <a:solidFill>
                  <a:srgbClr val="2F528F"/>
                </a:solidFill>
              </a:rPr>
              <a:t>d</a:t>
            </a:r>
            <a:r>
              <a:rPr lang="en-US" sz="2400" dirty="0">
                <a:solidFill>
                  <a:srgbClr val="2F528F"/>
                </a:solidFill>
              </a:rPr>
              <a:t>]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0BA8532-F8E8-33F4-D52D-92B89C11034F}"/>
              </a:ext>
            </a:extLst>
          </p:cNvPr>
          <p:cNvGrpSpPr/>
          <p:nvPr/>
        </p:nvGrpSpPr>
        <p:grpSpPr>
          <a:xfrm>
            <a:off x="5718729" y="1828800"/>
            <a:ext cx="1066119" cy="1109074"/>
            <a:chOff x="4996746" y="1420080"/>
            <a:chExt cx="1066119" cy="1109074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9C85711-4D11-ED89-72F0-8F9C5F505A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3913" y="1420080"/>
              <a:ext cx="48127" cy="709663"/>
            </a:xfrm>
            <a:prstGeom prst="line">
              <a:avLst/>
            </a:prstGeom>
            <a:ln w="44450" cap="rnd">
              <a:solidFill>
                <a:srgbClr val="0000FF"/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12B1889-7400-1861-DF45-0AE9B42DA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360" y="2129742"/>
              <a:ext cx="710505" cy="104154"/>
            </a:xfrm>
            <a:prstGeom prst="line">
              <a:avLst/>
            </a:prstGeom>
            <a:ln w="44450" cap="rnd">
              <a:solidFill>
                <a:srgbClr val="00B05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761C558-5BCA-6D2F-74B7-78C674AB5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6746" y="2129742"/>
              <a:ext cx="355614" cy="399412"/>
            </a:xfrm>
            <a:prstGeom prst="line">
              <a:avLst/>
            </a:prstGeom>
            <a:ln w="44450" cap="rnd">
              <a:solidFill>
                <a:srgbClr val="FF000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28DC67-6EC0-2A4E-58F1-B1ECD1139680}"/>
              </a:ext>
            </a:extLst>
          </p:cNvPr>
          <p:cNvCxnSpPr>
            <a:cxnSpLocks/>
          </p:cNvCxnSpPr>
          <p:nvPr/>
        </p:nvCxnSpPr>
        <p:spPr>
          <a:xfrm flipV="1">
            <a:off x="3254375" y="4817302"/>
            <a:ext cx="1143426" cy="101199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938FE0-74E9-3B64-0F6A-A96D55292471}"/>
              </a:ext>
            </a:extLst>
          </p:cNvPr>
          <p:cNvGrpSpPr/>
          <p:nvPr/>
        </p:nvGrpSpPr>
        <p:grpSpPr>
          <a:xfrm>
            <a:off x="2392680" y="4833937"/>
            <a:ext cx="1249932" cy="1000125"/>
            <a:chOff x="1272320" y="4724400"/>
            <a:chExt cx="1249932" cy="1000125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3587EAE-CDC2-F56B-A7EB-CE4325594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4363" y="5376863"/>
              <a:ext cx="387889" cy="347661"/>
            </a:xfrm>
            <a:prstGeom prst="line">
              <a:avLst/>
            </a:prstGeom>
            <a:ln w="44450" cap="rnd">
              <a:solidFill>
                <a:srgbClr val="FF000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1E1F135-8B75-7950-5C5B-92DCD0777C79}"/>
                </a:ext>
              </a:extLst>
            </p:cNvPr>
            <p:cNvCxnSpPr>
              <a:cxnSpLocks/>
            </p:cNvCxnSpPr>
            <p:nvPr/>
          </p:nvCxnSpPr>
          <p:spPr>
            <a:xfrm>
              <a:off x="1272320" y="5651183"/>
              <a:ext cx="862043" cy="73341"/>
            </a:xfrm>
            <a:prstGeom prst="line">
              <a:avLst/>
            </a:prstGeom>
            <a:ln w="44450" cap="rnd">
              <a:solidFill>
                <a:srgbClr val="00B050"/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0FA58CC-8502-3DBE-1A18-05AB812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630" y="4724400"/>
              <a:ext cx="20300" cy="1000125"/>
            </a:xfrm>
            <a:prstGeom prst="line">
              <a:avLst/>
            </a:prstGeom>
            <a:ln w="44450" cap="rnd">
              <a:solidFill>
                <a:srgbClr val="0000FF"/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45B0111C-F7B8-00D3-7056-CFA6B6965F26}"/>
              </a:ext>
            </a:extLst>
          </p:cNvPr>
          <p:cNvGrpSpPr/>
          <p:nvPr/>
        </p:nvGrpSpPr>
        <p:grpSpPr>
          <a:xfrm>
            <a:off x="3256606" y="795338"/>
            <a:ext cx="5978834" cy="5040153"/>
            <a:chOff x="3256606" y="795338"/>
            <a:chExt cx="5978834" cy="504015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519016D-362B-E005-7594-AD79DDDE9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084832"/>
              <a:ext cx="5978834" cy="3750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39BF460-929E-76C8-FBE0-755C1D58D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795338"/>
              <a:ext cx="4825357" cy="5040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C6D1AB9-06C7-0690-C32B-1D63D0900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738438"/>
              <a:ext cx="3677594" cy="30970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56620C1-BB7D-07E4-DE4B-CEDE9168B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524125"/>
              <a:ext cx="4413400" cy="3311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C66F060-AB3C-5245-16E6-8413C823D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1757363"/>
              <a:ext cx="3175150" cy="4078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0A83C3F-50E4-5BC7-F191-069A98880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409825"/>
              <a:ext cx="2958457" cy="3425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E9B05BC-8CD7-F21C-2A4C-91318B74B0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386584"/>
              <a:ext cx="2778434" cy="34489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F6BB639-9B1C-3214-E693-088B79C00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596896"/>
              <a:ext cx="2760146" cy="3238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4B8F6F3-DFB4-D633-6AFD-C8F98ADCA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606" y="2550319"/>
              <a:ext cx="2927500" cy="32851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F2B1959-DEC4-9538-4FD4-0ED6390B34EB}"/>
              </a:ext>
            </a:extLst>
          </p:cNvPr>
          <p:cNvSpPr txBox="1"/>
          <p:nvPr/>
        </p:nvSpPr>
        <p:spPr>
          <a:xfrm>
            <a:off x="2547104" y="5892669"/>
            <a:ext cx="137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pose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1813F2D-EF94-4491-6181-ACB9835DF746}"/>
              </a:ext>
            </a:extLst>
          </p:cNvPr>
          <p:cNvGrpSpPr/>
          <p:nvPr/>
        </p:nvGrpSpPr>
        <p:grpSpPr>
          <a:xfrm>
            <a:off x="3970091" y="4566142"/>
            <a:ext cx="1859698" cy="1636530"/>
            <a:chOff x="3970091" y="4566142"/>
            <a:chExt cx="1859698" cy="1636530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68657BE-52D5-1202-99D7-75E276370FE0}"/>
                </a:ext>
              </a:extLst>
            </p:cNvPr>
            <p:cNvSpPr txBox="1"/>
            <p:nvPr/>
          </p:nvSpPr>
          <p:spPr>
            <a:xfrm>
              <a:off x="4213897" y="5494786"/>
              <a:ext cx="16158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YOLO</a:t>
              </a:r>
            </a:p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predictions</a:t>
              </a:r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C8A3A14D-8B31-B163-2DBD-44EBECBECE07}"/>
                </a:ext>
              </a:extLst>
            </p:cNvPr>
            <p:cNvGrpSpPr/>
            <p:nvPr/>
          </p:nvGrpSpPr>
          <p:grpSpPr>
            <a:xfrm>
              <a:off x="4022491" y="4566142"/>
              <a:ext cx="634693" cy="475668"/>
              <a:chOff x="3099459" y="3887664"/>
              <a:chExt cx="1732228" cy="1298209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2E16540-87EA-A7FF-26DB-574FD0F4250E}"/>
                  </a:ext>
                </a:extLst>
              </p:cNvPr>
              <p:cNvSpPr/>
              <p:nvPr/>
            </p:nvSpPr>
            <p:spPr>
              <a:xfrm>
                <a:off x="4714458" y="4936614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C45ED15-474D-6861-A949-406BDA8FA939}"/>
                  </a:ext>
                </a:extLst>
              </p:cNvPr>
              <p:cNvSpPr/>
              <p:nvPr/>
            </p:nvSpPr>
            <p:spPr>
              <a:xfrm>
                <a:off x="4182366" y="4885291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4676F30-4CBD-7F1B-5B04-D90B7CAF62C5}"/>
                  </a:ext>
                </a:extLst>
              </p:cNvPr>
              <p:cNvSpPr/>
              <p:nvPr/>
            </p:nvSpPr>
            <p:spPr>
              <a:xfrm>
                <a:off x="4218253" y="3887664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88545FC-5869-6C8F-935A-CEB982E1B2CD}"/>
                  </a:ext>
                </a:extLst>
              </p:cNvPr>
              <p:cNvSpPr/>
              <p:nvPr/>
            </p:nvSpPr>
            <p:spPr>
              <a:xfrm>
                <a:off x="3612531" y="5068644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13B4D3B-A540-6760-50F0-CBBACCCCAB85}"/>
                  </a:ext>
                </a:extLst>
              </p:cNvPr>
              <p:cNvSpPr/>
              <p:nvPr/>
            </p:nvSpPr>
            <p:spPr>
              <a:xfrm>
                <a:off x="3099459" y="4541048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66BAF11D-9953-658E-9123-EB7503A27F00}"/>
                </a:ext>
              </a:extLst>
            </p:cNvPr>
            <p:cNvGrpSpPr/>
            <p:nvPr/>
          </p:nvGrpSpPr>
          <p:grpSpPr>
            <a:xfrm>
              <a:off x="3970091" y="4907580"/>
              <a:ext cx="82326" cy="95673"/>
              <a:chOff x="4587174" y="5272009"/>
              <a:chExt cx="224688" cy="26111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DF9A60E-F1B7-9AA9-6E3D-0F63CD8316A4}"/>
                  </a:ext>
                </a:extLst>
              </p:cNvPr>
              <p:cNvSpPr/>
              <p:nvPr/>
            </p:nvSpPr>
            <p:spPr>
              <a:xfrm>
                <a:off x="4681775" y="5388482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7F67267-FF6B-E183-774C-38B7BCC82207}"/>
                  </a:ext>
                </a:extLst>
              </p:cNvPr>
              <p:cNvSpPr/>
              <p:nvPr/>
            </p:nvSpPr>
            <p:spPr>
              <a:xfrm>
                <a:off x="4694633" y="5286383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A1161081-975B-FE8C-6ACC-767A2718EAC4}"/>
                  </a:ext>
                </a:extLst>
              </p:cNvPr>
              <p:cNvSpPr/>
              <p:nvPr/>
            </p:nvSpPr>
            <p:spPr>
              <a:xfrm>
                <a:off x="4587174" y="5415894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6BE0028-3389-B9AF-2DD4-3EEB24EC1A58}"/>
                  </a:ext>
                </a:extLst>
              </p:cNvPr>
              <p:cNvSpPr/>
              <p:nvPr/>
            </p:nvSpPr>
            <p:spPr>
              <a:xfrm>
                <a:off x="4588956" y="5272009"/>
                <a:ext cx="117229" cy="1172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C0C302B4-FDD0-B8E0-0785-6FE8E0884082}"/>
              </a:ext>
            </a:extLst>
          </p:cNvPr>
          <p:cNvSpPr txBox="1"/>
          <p:nvPr/>
        </p:nvSpPr>
        <p:spPr>
          <a:xfrm>
            <a:off x="6575110" y="5388834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[R</a:t>
            </a:r>
            <a:r>
              <a:rPr lang="en-US" sz="2400" baseline="-25000" dirty="0">
                <a:solidFill>
                  <a:srgbClr val="2F528F"/>
                </a:solidFill>
              </a:rPr>
              <a:t>p</a:t>
            </a:r>
            <a:r>
              <a:rPr lang="en-US" sz="2400" dirty="0">
                <a:solidFill>
                  <a:srgbClr val="2F528F"/>
                </a:solidFill>
              </a:rPr>
              <a:t>, </a:t>
            </a:r>
            <a:r>
              <a:rPr lang="en-US" sz="2400" dirty="0" err="1">
                <a:solidFill>
                  <a:srgbClr val="2F528F"/>
                </a:solidFill>
              </a:rPr>
              <a:t>t</a:t>
            </a:r>
            <a:r>
              <a:rPr lang="en-US" sz="2400" baseline="-25000" dirty="0" err="1">
                <a:solidFill>
                  <a:srgbClr val="2F528F"/>
                </a:solidFill>
              </a:rPr>
              <a:t>p</a:t>
            </a:r>
            <a:r>
              <a:rPr lang="en-US" sz="2400" dirty="0">
                <a:solidFill>
                  <a:srgbClr val="2F528F"/>
                </a:solidFill>
              </a:rPr>
              <a:t>]</a:t>
            </a:r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F28053AF-7FCC-4C43-3D22-F5BC25DD7615}"/>
              </a:ext>
            </a:extLst>
          </p:cNvPr>
          <p:cNvSpPr/>
          <p:nvPr/>
        </p:nvSpPr>
        <p:spPr>
          <a:xfrm>
            <a:off x="3390900" y="2819400"/>
            <a:ext cx="3572109" cy="3054784"/>
          </a:xfrm>
          <a:custGeom>
            <a:avLst/>
            <a:gdLst>
              <a:gd name="connsiteX0" fmla="*/ 3543300 w 3572109"/>
              <a:gd name="connsiteY0" fmla="*/ 0 h 3054784"/>
              <a:gd name="connsiteX1" fmla="*/ 3451860 w 3572109"/>
              <a:gd name="connsiteY1" fmla="*/ 2080260 h 3054784"/>
              <a:gd name="connsiteX2" fmla="*/ 2583180 w 3572109"/>
              <a:gd name="connsiteY2" fmla="*/ 2903220 h 3054784"/>
              <a:gd name="connsiteX3" fmla="*/ 0 w 3572109"/>
              <a:gd name="connsiteY3" fmla="*/ 3017520 h 305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2109" h="3054784">
                <a:moveTo>
                  <a:pt x="3543300" y="0"/>
                </a:moveTo>
                <a:cubicBezTo>
                  <a:pt x="3577590" y="798195"/>
                  <a:pt x="3611880" y="1596390"/>
                  <a:pt x="3451860" y="2080260"/>
                </a:cubicBezTo>
                <a:cubicBezTo>
                  <a:pt x="3291840" y="2564130"/>
                  <a:pt x="3158490" y="2747010"/>
                  <a:pt x="2583180" y="2903220"/>
                </a:cubicBezTo>
                <a:cubicBezTo>
                  <a:pt x="2007870" y="3059430"/>
                  <a:pt x="784860" y="3089910"/>
                  <a:pt x="0" y="3017520"/>
                </a:cubicBezTo>
              </a:path>
            </a:pathLst>
          </a:custGeom>
          <a:noFill/>
          <a:ln w="22225">
            <a:solidFill>
              <a:srgbClr val="2F528F"/>
            </a:solidFill>
            <a:prstDash val="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69837093-9DCD-1D16-47E9-FCA3C3796E8C}"/>
              </a:ext>
            </a:extLst>
          </p:cNvPr>
          <p:cNvGrpSpPr/>
          <p:nvPr/>
        </p:nvGrpSpPr>
        <p:grpSpPr>
          <a:xfrm>
            <a:off x="6014511" y="2344991"/>
            <a:ext cx="248427" cy="274550"/>
            <a:chOff x="5991337" y="2359762"/>
            <a:chExt cx="248427" cy="274550"/>
          </a:xfrm>
        </p:grpSpPr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ACFC62E-E3E1-6DC3-5797-0DDCC97F93F7}"/>
                </a:ext>
              </a:extLst>
            </p:cNvPr>
            <p:cNvSpPr/>
            <p:nvPr/>
          </p:nvSpPr>
          <p:spPr>
            <a:xfrm>
              <a:off x="6004684" y="2359762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0BFC511E-15D1-909B-336E-C8215FF7765A}"/>
                </a:ext>
              </a:extLst>
            </p:cNvPr>
            <p:cNvSpPr/>
            <p:nvPr/>
          </p:nvSpPr>
          <p:spPr>
            <a:xfrm>
              <a:off x="5991337" y="2576126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4752E3FC-63AF-E603-C946-8E281EB75D40}"/>
                </a:ext>
              </a:extLst>
            </p:cNvPr>
            <p:cNvSpPr/>
            <p:nvPr/>
          </p:nvSpPr>
          <p:spPr>
            <a:xfrm>
              <a:off x="6181578" y="2387699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66E28CED-2C81-AD11-065B-3FB944BAF4A8}"/>
                </a:ext>
              </a:extLst>
            </p:cNvPr>
            <p:cNvSpPr/>
            <p:nvPr/>
          </p:nvSpPr>
          <p:spPr>
            <a:xfrm>
              <a:off x="6152213" y="2529324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FC3582CB-0FEB-D3D7-98C0-1AD2616831EE}"/>
              </a:ext>
            </a:extLst>
          </p:cNvPr>
          <p:cNvGrpSpPr/>
          <p:nvPr/>
        </p:nvGrpSpPr>
        <p:grpSpPr>
          <a:xfrm>
            <a:off x="6393618" y="777372"/>
            <a:ext cx="2854108" cy="1998896"/>
            <a:chOff x="12832489" y="1374557"/>
            <a:chExt cx="2854108" cy="1998896"/>
          </a:xfrm>
        </p:grpSpPr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5D4AF823-D993-D10A-9737-FBA52F979F76}"/>
                </a:ext>
              </a:extLst>
            </p:cNvPr>
            <p:cNvSpPr/>
            <p:nvPr/>
          </p:nvSpPr>
          <p:spPr>
            <a:xfrm>
              <a:off x="13331792" y="3315267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11F90306-AD4F-E5B4-13D3-7C11935BA73A}"/>
                </a:ext>
              </a:extLst>
            </p:cNvPr>
            <p:cNvSpPr/>
            <p:nvPr/>
          </p:nvSpPr>
          <p:spPr>
            <a:xfrm>
              <a:off x="15628411" y="2655448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30234D82-FA02-B9BA-262F-2EA575ECD83C}"/>
                </a:ext>
              </a:extLst>
            </p:cNvPr>
            <p:cNvSpPr/>
            <p:nvPr/>
          </p:nvSpPr>
          <p:spPr>
            <a:xfrm>
              <a:off x="12832489" y="2338541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D0DE86A7-E6DF-B494-83F2-F8F665CEC02A}"/>
                </a:ext>
              </a:extLst>
            </p:cNvPr>
            <p:cNvSpPr/>
            <p:nvPr/>
          </p:nvSpPr>
          <p:spPr>
            <a:xfrm>
              <a:off x="14482357" y="1374557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5CF4AF61-B9CB-AB25-0831-9B7E692DCA3D}"/>
                </a:ext>
              </a:extLst>
            </p:cNvPr>
            <p:cNvSpPr/>
            <p:nvPr/>
          </p:nvSpPr>
          <p:spPr>
            <a:xfrm>
              <a:off x="14072233" y="3101653"/>
              <a:ext cx="58186" cy="58186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103B981A-C594-31B1-D284-4896A40F8A62}"/>
              </a:ext>
            </a:extLst>
          </p:cNvPr>
          <p:cNvGrpSpPr/>
          <p:nvPr/>
        </p:nvGrpSpPr>
        <p:grpSpPr>
          <a:xfrm>
            <a:off x="5672573" y="479500"/>
            <a:ext cx="3893187" cy="2953896"/>
            <a:chOff x="5672573" y="479500"/>
            <a:chExt cx="3893187" cy="2953896"/>
          </a:xfrm>
        </p:grpSpPr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EB6CC494-379E-30DF-1F4B-E857F9D6B4F4}"/>
                </a:ext>
              </a:extLst>
            </p:cNvPr>
            <p:cNvSpPr txBox="1"/>
            <p:nvPr/>
          </p:nvSpPr>
          <p:spPr>
            <a:xfrm>
              <a:off x="7593750" y="2971731"/>
              <a:ext cx="1863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</a:rPr>
                <a:t>model points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C1F4DCAC-D7E6-35CB-2A5B-7B4176F5B9C9}"/>
                </a:ext>
              </a:extLst>
            </p:cNvPr>
            <p:cNvSpPr txBox="1"/>
            <p:nvPr/>
          </p:nvSpPr>
          <p:spPr>
            <a:xfrm>
              <a:off x="5709624" y="2154316"/>
              <a:ext cx="3666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d1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365C26E7-7EEF-A197-DC45-67A66B4411F0}"/>
                </a:ext>
              </a:extLst>
            </p:cNvPr>
            <p:cNvSpPr txBox="1"/>
            <p:nvPr/>
          </p:nvSpPr>
          <p:spPr>
            <a:xfrm>
              <a:off x="6186020" y="2193857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d2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2B1CA647-8849-996F-6A4F-E8C5087961A6}"/>
                </a:ext>
              </a:extLst>
            </p:cNvPr>
            <p:cNvSpPr txBox="1"/>
            <p:nvPr/>
          </p:nvSpPr>
          <p:spPr>
            <a:xfrm>
              <a:off x="5672573" y="2437626"/>
              <a:ext cx="367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d4</a:t>
              </a: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375B9A36-83C1-D79F-B5A5-F51ECC6093BA}"/>
                </a:ext>
              </a:extLst>
            </p:cNvPr>
            <p:cNvSpPr txBox="1"/>
            <p:nvPr/>
          </p:nvSpPr>
          <p:spPr>
            <a:xfrm>
              <a:off x="6119453" y="2528593"/>
              <a:ext cx="367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d3</a:t>
              </a:r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9D342A9C-23BF-DBCC-E31D-BE27DD184774}"/>
                </a:ext>
              </a:extLst>
            </p:cNvPr>
            <p:cNvSpPr txBox="1"/>
            <p:nvPr/>
          </p:nvSpPr>
          <p:spPr>
            <a:xfrm>
              <a:off x="6181307" y="1492404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p1</a:t>
              </a: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D0D64F9A-38AF-5322-AF28-A6A98D7FF64A}"/>
                </a:ext>
              </a:extLst>
            </p:cNvPr>
            <p:cNvSpPr txBox="1"/>
            <p:nvPr/>
          </p:nvSpPr>
          <p:spPr>
            <a:xfrm>
              <a:off x="7918715" y="479500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p2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218EBAD9-8A95-45D4-D72F-C3F2078E4A42}"/>
                </a:ext>
              </a:extLst>
            </p:cNvPr>
            <p:cNvSpPr txBox="1"/>
            <p:nvPr/>
          </p:nvSpPr>
          <p:spPr>
            <a:xfrm>
              <a:off x="7676029" y="2430382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p3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96563A67-68B1-8F16-5C39-268938D59D16}"/>
                </a:ext>
              </a:extLst>
            </p:cNvPr>
            <p:cNvSpPr txBox="1"/>
            <p:nvPr/>
          </p:nvSpPr>
          <p:spPr>
            <a:xfrm>
              <a:off x="9198546" y="2027654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p4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8D3CCF8B-CC0B-E7BD-CEBB-88891A633847}"/>
                </a:ext>
              </a:extLst>
            </p:cNvPr>
            <p:cNvSpPr txBox="1"/>
            <p:nvPr/>
          </p:nvSpPr>
          <p:spPr>
            <a:xfrm>
              <a:off x="6860035" y="2711750"/>
              <a:ext cx="367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p5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58A443D7-61CB-8CF7-42AB-747881B98269}"/>
              </a:ext>
            </a:extLst>
          </p:cNvPr>
          <p:cNvSpPr txBox="1"/>
          <p:nvPr/>
        </p:nvSpPr>
        <p:spPr>
          <a:xfrm>
            <a:off x="199898" y="454249"/>
            <a:ext cx="847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1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1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4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4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5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5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4F5A4B9-73C0-00AF-B6E7-17786BB9ACC6}"/>
              </a:ext>
            </a:extLst>
          </p:cNvPr>
          <p:cNvSpPr txBox="1"/>
          <p:nvPr/>
        </p:nvSpPr>
        <p:spPr>
          <a:xfrm>
            <a:off x="199898" y="1728374"/>
            <a:ext cx="8474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6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6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7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7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8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8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(u</a:t>
            </a:r>
            <a:r>
              <a:rPr lang="en-US" sz="1600" baseline="-25000" dirty="0">
                <a:solidFill>
                  <a:schemeClr val="accent2"/>
                </a:solidFill>
              </a:rPr>
              <a:t>9</a:t>
            </a:r>
            <a:r>
              <a:rPr lang="en-US" sz="1600" dirty="0">
                <a:solidFill>
                  <a:schemeClr val="accent2"/>
                </a:solidFill>
              </a:rPr>
              <a:t>, v</a:t>
            </a:r>
            <a:r>
              <a:rPr lang="en-US" sz="1600" baseline="-25000" dirty="0">
                <a:solidFill>
                  <a:schemeClr val="accent2"/>
                </a:solidFill>
              </a:rPr>
              <a:t>9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78A809-827D-909D-ACF2-9B5EF7E35AF8}"/>
              </a:ext>
            </a:extLst>
          </p:cNvPr>
          <p:cNvSpPr txBox="1"/>
          <p:nvPr/>
        </p:nvSpPr>
        <p:spPr>
          <a:xfrm>
            <a:off x="882253" y="454249"/>
            <a:ext cx="700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p1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p2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p3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p4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p5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9E9BE70-71E5-72C6-0678-8A6864922435}"/>
              </a:ext>
            </a:extLst>
          </p:cNvPr>
          <p:cNvSpPr txBox="1"/>
          <p:nvPr/>
        </p:nvSpPr>
        <p:spPr>
          <a:xfrm>
            <a:off x="882253" y="1728374"/>
            <a:ext cx="700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d1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d2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d3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d4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4B20338-A189-215C-450F-8F11311008C5}"/>
              </a:ext>
            </a:extLst>
          </p:cNvPr>
          <p:cNvSpPr txBox="1"/>
          <p:nvPr/>
        </p:nvSpPr>
        <p:spPr>
          <a:xfrm>
            <a:off x="1425670" y="454249"/>
            <a:ext cx="1150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1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1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1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2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3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4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4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4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5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5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5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C339D52-8CFC-5E31-EF7B-389113816696}"/>
              </a:ext>
            </a:extLst>
          </p:cNvPr>
          <p:cNvSpPr txBox="1"/>
          <p:nvPr/>
        </p:nvSpPr>
        <p:spPr>
          <a:xfrm>
            <a:off x="1425670" y="1728374"/>
            <a:ext cx="1150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6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6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6</a:t>
            </a:r>
            <a:r>
              <a:rPr lang="en-US" sz="1600" dirty="0">
                <a:solidFill>
                  <a:schemeClr val="accent2"/>
                </a:solidFill>
              </a:rPr>
              <a:t>) 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7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7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7</a:t>
            </a:r>
            <a:r>
              <a:rPr lang="en-US" sz="1600" dirty="0">
                <a:solidFill>
                  <a:schemeClr val="accent2"/>
                </a:solidFill>
              </a:rPr>
              <a:t>) 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8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8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8</a:t>
            </a:r>
            <a:r>
              <a:rPr lang="en-US" sz="1600" dirty="0">
                <a:solidFill>
                  <a:schemeClr val="accent2"/>
                </a:solidFill>
              </a:rPr>
              <a:t>) 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(x</a:t>
            </a:r>
            <a:r>
              <a:rPr lang="en-US" sz="1600" baseline="-25000" dirty="0">
                <a:solidFill>
                  <a:schemeClr val="accent2"/>
                </a:solidFill>
              </a:rPr>
              <a:t>9</a:t>
            </a:r>
            <a:r>
              <a:rPr lang="en-US" sz="1600" dirty="0">
                <a:solidFill>
                  <a:schemeClr val="accent2"/>
                </a:solidFill>
              </a:rPr>
              <a:t>, y</a:t>
            </a:r>
            <a:r>
              <a:rPr lang="en-US" sz="1600" baseline="-25000" dirty="0">
                <a:solidFill>
                  <a:schemeClr val="accent2"/>
                </a:solidFill>
              </a:rPr>
              <a:t>9</a:t>
            </a:r>
            <a:r>
              <a:rPr lang="en-US" sz="1600" dirty="0">
                <a:solidFill>
                  <a:schemeClr val="accent2"/>
                </a:solidFill>
              </a:rPr>
              <a:t>, z</a:t>
            </a:r>
            <a:r>
              <a:rPr lang="en-US" sz="1600" baseline="-25000" dirty="0">
                <a:solidFill>
                  <a:schemeClr val="accent2"/>
                </a:solidFill>
              </a:rPr>
              <a:t>9</a:t>
            </a:r>
            <a:r>
              <a:rPr lang="en-US" sz="1600" dirty="0">
                <a:solidFill>
                  <a:schemeClr val="accent2"/>
                </a:solidFill>
              </a:rPr>
              <a:t>) 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01C7EA3-C878-5C30-E82A-64AF1897AD04}"/>
              </a:ext>
            </a:extLst>
          </p:cNvPr>
          <p:cNvGrpSpPr/>
          <p:nvPr/>
        </p:nvGrpSpPr>
        <p:grpSpPr>
          <a:xfrm>
            <a:off x="176290" y="128108"/>
            <a:ext cx="2275013" cy="338554"/>
            <a:chOff x="5685030" y="3429000"/>
            <a:chExt cx="2275013" cy="338554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23AB5E0-E906-08DB-E371-4A61DF875D69}"/>
                </a:ext>
              </a:extLst>
            </p:cNvPr>
            <p:cNvSpPr txBox="1"/>
            <p:nvPr/>
          </p:nvSpPr>
          <p:spPr>
            <a:xfrm>
              <a:off x="5685030" y="3429000"/>
              <a:ext cx="903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2D pts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EFB3E3-8637-6E92-F401-4798B1C8BAE3}"/>
                </a:ext>
              </a:extLst>
            </p:cNvPr>
            <p:cNvCxnSpPr>
              <a:cxnSpLocks/>
            </p:cNvCxnSpPr>
            <p:nvPr/>
          </p:nvCxnSpPr>
          <p:spPr>
            <a:xfrm>
              <a:off x="5754068" y="3767554"/>
              <a:ext cx="2205975" cy="0"/>
            </a:xfrm>
            <a:prstGeom prst="line">
              <a:avLst/>
            </a:prstGeom>
            <a:ln w="222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3C549E2-BC4B-5EE8-B7BD-B5B82859D9B5}"/>
                </a:ext>
              </a:extLst>
            </p:cNvPr>
            <p:cNvSpPr txBox="1"/>
            <p:nvPr/>
          </p:nvSpPr>
          <p:spPr>
            <a:xfrm>
              <a:off x="6284204" y="3429000"/>
              <a:ext cx="903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ID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838CB02-96B9-D341-31C9-9283E703AD3E}"/>
                </a:ext>
              </a:extLst>
            </p:cNvPr>
            <p:cNvSpPr txBox="1"/>
            <p:nvPr/>
          </p:nvSpPr>
          <p:spPr>
            <a:xfrm>
              <a:off x="7056222" y="3429000"/>
              <a:ext cx="9038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3D pts</a:t>
              </a: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06B4B472-90D3-7FE8-39EF-45EB4CEDC471}"/>
              </a:ext>
            </a:extLst>
          </p:cNvPr>
          <p:cNvSpPr txBox="1"/>
          <p:nvPr/>
        </p:nvSpPr>
        <p:spPr>
          <a:xfrm>
            <a:off x="4554356" y="4907862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p4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098B230-E3FC-F67B-1AB2-08F1471E7F8F}"/>
              </a:ext>
            </a:extLst>
          </p:cNvPr>
          <p:cNvSpPr txBox="1"/>
          <p:nvPr/>
        </p:nvSpPr>
        <p:spPr>
          <a:xfrm>
            <a:off x="4293442" y="4895080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p3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ABFD5C2-D9AE-67F0-9599-87D2471F15EE}"/>
              </a:ext>
            </a:extLst>
          </p:cNvPr>
          <p:cNvSpPr txBox="1"/>
          <p:nvPr/>
        </p:nvSpPr>
        <p:spPr>
          <a:xfrm>
            <a:off x="4420426" y="4412957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p2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B318ACC-5FBF-35E7-89B5-8283F5C5D07C}"/>
              </a:ext>
            </a:extLst>
          </p:cNvPr>
          <p:cNvSpPr txBox="1"/>
          <p:nvPr/>
        </p:nvSpPr>
        <p:spPr>
          <a:xfrm>
            <a:off x="4096843" y="4986009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p5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7A42627-2CE1-9BE0-8C93-996706F4120E}"/>
              </a:ext>
            </a:extLst>
          </p:cNvPr>
          <p:cNvSpPr txBox="1"/>
          <p:nvPr/>
        </p:nvSpPr>
        <p:spPr>
          <a:xfrm>
            <a:off x="3831571" y="4559082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p1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82FA9D5-838D-C7C3-A90B-D39690A750C9}"/>
              </a:ext>
            </a:extLst>
          </p:cNvPr>
          <p:cNvSpPr txBox="1"/>
          <p:nvPr/>
        </p:nvSpPr>
        <p:spPr>
          <a:xfrm>
            <a:off x="3997208" y="4759508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d2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E84E831-7A95-DF6A-AF90-7A17C861EC5F}"/>
              </a:ext>
            </a:extLst>
          </p:cNvPr>
          <p:cNvSpPr txBox="1"/>
          <p:nvPr/>
        </p:nvSpPr>
        <p:spPr>
          <a:xfrm>
            <a:off x="3678216" y="4884341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d4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A905E2-3DD5-FC3E-521D-BBF019B05982}"/>
              </a:ext>
            </a:extLst>
          </p:cNvPr>
          <p:cNvSpPr txBox="1"/>
          <p:nvPr/>
        </p:nvSpPr>
        <p:spPr>
          <a:xfrm>
            <a:off x="3710509" y="4732034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d1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FC74016-C9EE-F94D-2507-56518D1F5F70}"/>
              </a:ext>
            </a:extLst>
          </p:cNvPr>
          <p:cNvSpPr txBox="1"/>
          <p:nvPr/>
        </p:nvSpPr>
        <p:spPr>
          <a:xfrm>
            <a:off x="3900948" y="4929383"/>
            <a:ext cx="36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354024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335184A-AD55-4CEB-2BD1-7BA3CCD05AC9}"/>
              </a:ext>
            </a:extLst>
          </p:cNvPr>
          <p:cNvSpPr txBox="1"/>
          <p:nvPr/>
        </p:nvSpPr>
        <p:spPr>
          <a:xfrm>
            <a:off x="6856993" y="1086908"/>
            <a:ext cx="1596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R</a:t>
            </a:r>
            <a:r>
              <a:rPr lang="en-US" sz="2400" baseline="-25000" dirty="0">
                <a:solidFill>
                  <a:srgbClr val="2F528F"/>
                </a:solidFill>
              </a:rPr>
              <a:t>p</a:t>
            </a:r>
            <a:r>
              <a:rPr lang="en-US" sz="2400" dirty="0">
                <a:solidFill>
                  <a:srgbClr val="2F528F"/>
                </a:solidFill>
              </a:rPr>
              <a:t>(t</a:t>
            </a:r>
            <a:r>
              <a:rPr lang="en-US" sz="2400" baseline="-25000" dirty="0">
                <a:solidFill>
                  <a:srgbClr val="2F528F"/>
                </a:solidFill>
              </a:rPr>
              <a:t>d </a:t>
            </a:r>
            <a:r>
              <a:rPr lang="en-US" sz="2400" dirty="0">
                <a:solidFill>
                  <a:srgbClr val="2F528F"/>
                </a:solidFill>
              </a:rPr>
              <a:t>- </a:t>
            </a:r>
            <a:r>
              <a:rPr lang="en-US" sz="2400" dirty="0" err="1">
                <a:solidFill>
                  <a:srgbClr val="2F528F"/>
                </a:solidFill>
              </a:rPr>
              <a:t>t</a:t>
            </a:r>
            <a:r>
              <a:rPr lang="en-US" sz="2400" baseline="-25000" dirty="0" err="1">
                <a:solidFill>
                  <a:srgbClr val="2F528F"/>
                </a:solidFill>
              </a:rPr>
              <a:t>p</a:t>
            </a:r>
            <a:r>
              <a:rPr lang="en-US" sz="2400" dirty="0">
                <a:solidFill>
                  <a:srgbClr val="2F528F"/>
                </a:solidFill>
              </a:rPr>
              <a:t>)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1A4B708-5B2C-1560-8F8F-26EB87DE64AA}"/>
              </a:ext>
            </a:extLst>
          </p:cNvPr>
          <p:cNvGrpSpPr/>
          <p:nvPr/>
        </p:nvGrpSpPr>
        <p:grpSpPr>
          <a:xfrm>
            <a:off x="6629400" y="2112264"/>
            <a:ext cx="877824" cy="1014984"/>
            <a:chOff x="5061705" y="1493506"/>
            <a:chExt cx="877824" cy="101498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92EC631-C03B-2714-0C00-95F39A13D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2040" y="1493506"/>
              <a:ext cx="2273" cy="636237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F768197-0B31-2FA8-5F87-76EEA31A4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360" y="2129742"/>
              <a:ext cx="587169" cy="86140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099F666-AEB3-ED11-0F3C-53C54A81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1705" y="2129742"/>
              <a:ext cx="290655" cy="378748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0BA8532-F8E8-33F4-D52D-92B89C11034F}"/>
              </a:ext>
            </a:extLst>
          </p:cNvPr>
          <p:cNvGrpSpPr/>
          <p:nvPr/>
        </p:nvGrpSpPr>
        <p:grpSpPr>
          <a:xfrm>
            <a:off x="5718729" y="1828800"/>
            <a:ext cx="1066119" cy="1109074"/>
            <a:chOff x="4996746" y="1420080"/>
            <a:chExt cx="1066119" cy="1109074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9C85711-4D11-ED89-72F0-8F9C5F505A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3913" y="1420080"/>
              <a:ext cx="48127" cy="709663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12B1889-7400-1861-DF45-0AE9B42DAD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360" y="2129742"/>
              <a:ext cx="710505" cy="104154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761C558-5BCA-6D2F-74B7-78C674AB5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6746" y="2129742"/>
              <a:ext cx="355614" cy="399412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938FE0-74E9-3B64-0F6A-A96D55292471}"/>
              </a:ext>
            </a:extLst>
          </p:cNvPr>
          <p:cNvGrpSpPr/>
          <p:nvPr/>
        </p:nvGrpSpPr>
        <p:grpSpPr>
          <a:xfrm>
            <a:off x="2392680" y="4833937"/>
            <a:ext cx="1249932" cy="1000125"/>
            <a:chOff x="1272320" y="4724400"/>
            <a:chExt cx="1249932" cy="1000125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3587EAE-CDC2-F56B-A7EB-CE4325594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4363" y="5376863"/>
              <a:ext cx="387889" cy="347661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1E1F135-8B75-7950-5C5B-92DCD0777C79}"/>
                </a:ext>
              </a:extLst>
            </p:cNvPr>
            <p:cNvCxnSpPr>
              <a:cxnSpLocks/>
            </p:cNvCxnSpPr>
            <p:nvPr/>
          </p:nvCxnSpPr>
          <p:spPr>
            <a:xfrm>
              <a:off x="1272320" y="5651183"/>
              <a:ext cx="862043" cy="73341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0FA58CC-8502-3DBE-1A18-05AB812B9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630" y="4724400"/>
              <a:ext cx="20300" cy="1000125"/>
            </a:xfrm>
            <a:prstGeom prst="line">
              <a:avLst/>
            </a:prstGeom>
            <a:ln w="44450" cap="rnd">
              <a:solidFill>
                <a:schemeClr val="bg1">
                  <a:lumMod val="50000"/>
                  <a:alpha val="34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BF2B1959-DEC4-9538-4FD4-0ED6390B34EB}"/>
              </a:ext>
            </a:extLst>
          </p:cNvPr>
          <p:cNvSpPr txBox="1"/>
          <p:nvPr/>
        </p:nvSpPr>
        <p:spPr>
          <a:xfrm>
            <a:off x="2547104" y="5892669"/>
            <a:ext cx="137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camera pose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0611E-1E6C-9DED-C995-15D59AB8685B}"/>
              </a:ext>
            </a:extLst>
          </p:cNvPr>
          <p:cNvSpPr txBox="1"/>
          <p:nvPr/>
        </p:nvSpPr>
        <p:spPr>
          <a:xfrm>
            <a:off x="4517889" y="2112264"/>
            <a:ext cx="13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drogue pose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A2DBF-CF40-6007-EA0E-3289B68ECC17}"/>
              </a:ext>
            </a:extLst>
          </p:cNvPr>
          <p:cNvSpPr txBox="1"/>
          <p:nvPr/>
        </p:nvSpPr>
        <p:spPr>
          <a:xfrm>
            <a:off x="7056895" y="2344554"/>
            <a:ext cx="14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receiver pose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0152DF-47D4-17F2-384C-2EBA54BB48CE}"/>
              </a:ext>
            </a:extLst>
          </p:cNvPr>
          <p:cNvCxnSpPr>
            <a:cxnSpLocks/>
          </p:cNvCxnSpPr>
          <p:nvPr/>
        </p:nvCxnSpPr>
        <p:spPr>
          <a:xfrm flipV="1">
            <a:off x="3254723" y="2538462"/>
            <a:ext cx="2819300" cy="3295599"/>
          </a:xfrm>
          <a:prstGeom prst="straightConnector1">
            <a:avLst/>
          </a:prstGeom>
          <a:ln w="41275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391118-58A4-501F-913D-897C42E06F95}"/>
              </a:ext>
            </a:extLst>
          </p:cNvPr>
          <p:cNvCxnSpPr>
            <a:cxnSpLocks/>
          </p:cNvCxnSpPr>
          <p:nvPr/>
        </p:nvCxnSpPr>
        <p:spPr>
          <a:xfrm flipV="1">
            <a:off x="3276290" y="2748500"/>
            <a:ext cx="3643445" cy="3085561"/>
          </a:xfrm>
          <a:prstGeom prst="straightConnector1">
            <a:avLst/>
          </a:prstGeom>
          <a:ln w="41275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257260-4C2D-426D-930C-A030D174830E}"/>
              </a:ext>
            </a:extLst>
          </p:cNvPr>
          <p:cNvSpPr txBox="1"/>
          <p:nvPr/>
        </p:nvSpPr>
        <p:spPr>
          <a:xfrm>
            <a:off x="4468774" y="3471373"/>
            <a:ext cx="391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t</a:t>
            </a:r>
            <a:r>
              <a:rPr lang="en-US" sz="2400" baseline="-25000" dirty="0">
                <a:solidFill>
                  <a:srgbClr val="2F528F"/>
                </a:solidFill>
              </a:rPr>
              <a:t>d</a:t>
            </a:r>
            <a:endParaRPr lang="en-US" sz="2400" dirty="0">
              <a:solidFill>
                <a:srgbClr val="2F528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C72585-AD9E-286F-F3D4-0C1A2F6A497A}"/>
              </a:ext>
            </a:extLst>
          </p:cNvPr>
          <p:cNvSpPr txBox="1"/>
          <p:nvPr/>
        </p:nvSpPr>
        <p:spPr>
          <a:xfrm>
            <a:off x="5354168" y="4060447"/>
            <a:ext cx="671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2F528F"/>
                </a:solidFill>
              </a:rPr>
              <a:t>t</a:t>
            </a:r>
            <a:r>
              <a:rPr lang="en-US" sz="2400" baseline="-25000" dirty="0" err="1">
                <a:solidFill>
                  <a:srgbClr val="2F528F"/>
                </a:solidFill>
              </a:rPr>
              <a:t>p</a:t>
            </a:r>
            <a:endParaRPr lang="en-US" sz="2400" dirty="0">
              <a:solidFill>
                <a:srgbClr val="2F528F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62A573-7A5C-99E0-1247-22B8030362EA}"/>
              </a:ext>
            </a:extLst>
          </p:cNvPr>
          <p:cNvCxnSpPr>
            <a:cxnSpLocks/>
          </p:cNvCxnSpPr>
          <p:nvPr/>
        </p:nvCxnSpPr>
        <p:spPr>
          <a:xfrm flipH="1" flipV="1">
            <a:off x="6072390" y="2540515"/>
            <a:ext cx="847523" cy="207448"/>
          </a:xfrm>
          <a:prstGeom prst="straightConnector1">
            <a:avLst/>
          </a:prstGeom>
          <a:ln w="41275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43CD51-4635-EE5B-97AF-493BC64EDE07}"/>
              </a:ext>
            </a:extLst>
          </p:cNvPr>
          <p:cNvSpPr txBox="1"/>
          <p:nvPr/>
        </p:nvSpPr>
        <p:spPr>
          <a:xfrm>
            <a:off x="6117979" y="2018189"/>
            <a:ext cx="100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t</a:t>
            </a:r>
            <a:r>
              <a:rPr lang="en-US" sz="2400" baseline="-25000" dirty="0">
                <a:solidFill>
                  <a:srgbClr val="2F528F"/>
                </a:solidFill>
              </a:rPr>
              <a:t>d </a:t>
            </a:r>
            <a:r>
              <a:rPr lang="en-US" sz="2400" dirty="0">
                <a:solidFill>
                  <a:srgbClr val="2F528F"/>
                </a:solidFill>
              </a:rPr>
              <a:t>- </a:t>
            </a:r>
            <a:r>
              <a:rPr lang="en-US" sz="2400" dirty="0" err="1">
                <a:solidFill>
                  <a:srgbClr val="2F528F"/>
                </a:solidFill>
              </a:rPr>
              <a:t>t</a:t>
            </a:r>
            <a:r>
              <a:rPr lang="en-US" sz="2400" baseline="-25000" dirty="0" err="1">
                <a:solidFill>
                  <a:srgbClr val="2F528F"/>
                </a:solidFill>
              </a:rPr>
              <a:t>p</a:t>
            </a:r>
            <a:endParaRPr lang="en-US" sz="2400" dirty="0">
              <a:solidFill>
                <a:srgbClr val="2F528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A6D627-7A2E-83CA-60A0-DE55A966C63E}"/>
              </a:ext>
            </a:extLst>
          </p:cNvPr>
          <p:cNvSpPr txBox="1"/>
          <p:nvPr/>
        </p:nvSpPr>
        <p:spPr>
          <a:xfrm rot="10800000">
            <a:off x="7005983" y="102299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F528F"/>
                </a:solidFill>
              </a:rPr>
              <a:t>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2450E8-89DB-3F05-C30A-3B30AF6E12E9}"/>
              </a:ext>
            </a:extLst>
          </p:cNvPr>
          <p:cNvSpPr txBox="1"/>
          <p:nvPr/>
        </p:nvSpPr>
        <p:spPr>
          <a:xfrm>
            <a:off x="6117979" y="2019093"/>
            <a:ext cx="100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F528F"/>
                </a:solidFill>
              </a:rPr>
              <a:t>t</a:t>
            </a:r>
            <a:r>
              <a:rPr lang="en-US" sz="2400" baseline="-25000" dirty="0">
                <a:solidFill>
                  <a:srgbClr val="2F528F"/>
                </a:solidFill>
              </a:rPr>
              <a:t>d </a:t>
            </a:r>
            <a:r>
              <a:rPr lang="en-US" sz="2400" dirty="0">
                <a:solidFill>
                  <a:srgbClr val="2F528F"/>
                </a:solidFill>
              </a:rPr>
              <a:t>- </a:t>
            </a:r>
            <a:r>
              <a:rPr lang="en-US" sz="2400" dirty="0" err="1">
                <a:solidFill>
                  <a:srgbClr val="2F528F"/>
                </a:solidFill>
              </a:rPr>
              <a:t>t</a:t>
            </a:r>
            <a:r>
              <a:rPr lang="en-US" sz="2400" baseline="-25000" dirty="0" err="1">
                <a:solidFill>
                  <a:srgbClr val="2F528F"/>
                </a:solidFill>
              </a:rPr>
              <a:t>p</a:t>
            </a:r>
            <a:endParaRPr lang="en-US" sz="2400" dirty="0">
              <a:solidFill>
                <a:srgbClr val="2F528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0296F3-8A40-904F-C4C1-BC338CA770DE}"/>
              </a:ext>
            </a:extLst>
          </p:cNvPr>
          <p:cNvSpPr txBox="1"/>
          <p:nvPr/>
        </p:nvSpPr>
        <p:spPr>
          <a:xfrm>
            <a:off x="5208882" y="1087020"/>
            <a:ext cx="1727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2F528F"/>
                </a:solidFill>
              </a:rPr>
              <a:t>PtD</a:t>
            </a:r>
            <a:r>
              <a:rPr lang="en-US" sz="2000" dirty="0">
                <a:solidFill>
                  <a:srgbClr val="2F528F"/>
                </a:solidFill>
              </a:rPr>
              <a:t> vector =</a:t>
            </a:r>
          </a:p>
        </p:txBody>
      </p:sp>
    </p:spTree>
    <p:extLst>
      <p:ext uri="{BB962C8B-B14F-4D97-AF65-F5344CB8AC3E}">
        <p14:creationId xmlns:p14="http://schemas.microsoft.com/office/powerpoint/2010/main" val="34257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1AD0FD-45C1-9327-8013-8A7B18EB2D71}"/>
              </a:ext>
            </a:extLst>
          </p:cNvPr>
          <p:cNvGrpSpPr/>
          <p:nvPr/>
        </p:nvGrpSpPr>
        <p:grpSpPr>
          <a:xfrm>
            <a:off x="3266225" y="1809549"/>
            <a:ext cx="5659549" cy="4787612"/>
            <a:chOff x="3212575" y="1650445"/>
            <a:chExt cx="5766851" cy="487838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D0AB601-AD25-1F1B-1DC7-B316F92CD652}"/>
                </a:ext>
              </a:extLst>
            </p:cNvPr>
            <p:cNvGrpSpPr/>
            <p:nvPr/>
          </p:nvGrpSpPr>
          <p:grpSpPr>
            <a:xfrm>
              <a:off x="3212575" y="1650445"/>
              <a:ext cx="5766851" cy="4878382"/>
              <a:chOff x="1983124" y="1650445"/>
              <a:chExt cx="5766851" cy="487838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0C65715-9A18-15C0-22A8-319A6915D547}"/>
                  </a:ext>
                </a:extLst>
              </p:cNvPr>
              <p:cNvGrpSpPr/>
              <p:nvPr/>
            </p:nvGrpSpPr>
            <p:grpSpPr>
              <a:xfrm>
                <a:off x="1983124" y="1650445"/>
                <a:ext cx="5766851" cy="4874905"/>
                <a:chOff x="1947863" y="1204913"/>
                <a:chExt cx="1821656" cy="510778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ECE23BF0-A72C-6905-168F-668AF830F9C5}"/>
                    </a:ext>
                  </a:extLst>
                </p:cNvPr>
                <p:cNvSpPr/>
                <p:nvPr/>
              </p:nvSpPr>
              <p:spPr>
                <a:xfrm>
                  <a:off x="1947863" y="1204913"/>
                  <a:ext cx="1821656" cy="5107781"/>
                </a:xfrm>
                <a:prstGeom prst="rect">
                  <a:avLst/>
                </a:prstGeom>
                <a:grpFill/>
                <a:ln w="476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FFD664F-01A5-E5FF-1D71-F30E9678E0B6}"/>
                    </a:ext>
                  </a:extLst>
                </p:cNvPr>
                <p:cNvCxnSpPr>
                  <a:cxnSpLocks/>
                  <a:stCxn id="27" idx="0"/>
                  <a:endCxn id="27" idx="2"/>
                </p:cNvCxnSpPr>
                <p:nvPr/>
              </p:nvCxnSpPr>
              <p:spPr>
                <a:xfrm>
                  <a:off x="2858691" y="1204913"/>
                  <a:ext cx="0" cy="5107781"/>
                </a:xfrm>
                <a:prstGeom prst="line">
                  <a:avLst/>
                </a:prstGeom>
                <a:grpFill/>
                <a:ln w="1905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82677C7-CDA3-CE20-D593-CC9F1B5D7959}"/>
                    </a:ext>
                  </a:extLst>
                </p:cNvPr>
                <p:cNvCxnSpPr>
                  <a:cxnSpLocks/>
                  <a:stCxn id="27" idx="3"/>
                  <a:endCxn id="27" idx="1"/>
                </p:cNvCxnSpPr>
                <p:nvPr/>
              </p:nvCxnSpPr>
              <p:spPr>
                <a:xfrm flipH="1">
                  <a:off x="1947863" y="3758804"/>
                  <a:ext cx="1821656" cy="0"/>
                </a:xfrm>
                <a:prstGeom prst="line">
                  <a:avLst/>
                </a:prstGeom>
                <a:grpFill/>
                <a:ln w="19050">
                  <a:solidFill>
                    <a:schemeClr val="accent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63B218B8-6D5E-31C2-6705-09F3823234A5}"/>
                  </a:ext>
                </a:extLst>
              </p:cNvPr>
              <p:cNvGrpSpPr/>
              <p:nvPr/>
            </p:nvGrpSpPr>
            <p:grpSpPr>
              <a:xfrm>
                <a:off x="1983124" y="3065221"/>
                <a:ext cx="3371214" cy="3461622"/>
                <a:chOff x="1947863" y="1204913"/>
                <a:chExt cx="1821656" cy="5107781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ABFEB8D-1A1A-2ECD-A9C1-1E4E58164875}"/>
                    </a:ext>
                  </a:extLst>
                </p:cNvPr>
                <p:cNvSpPr/>
                <p:nvPr/>
              </p:nvSpPr>
              <p:spPr>
                <a:xfrm>
                  <a:off x="1947863" y="1204913"/>
                  <a:ext cx="1821656" cy="510778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80000"/>
                  </a:schemeClr>
                </a:solidFill>
                <a:ln w="4762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B267C12-FC17-36DD-6D97-E1730D117AB8}"/>
                    </a:ext>
                  </a:extLst>
                </p:cNvPr>
                <p:cNvCxnSpPr>
                  <a:cxnSpLocks/>
                  <a:stCxn id="92" idx="0"/>
                  <a:endCxn id="92" idx="2"/>
                </p:cNvCxnSpPr>
                <p:nvPr/>
              </p:nvCxnSpPr>
              <p:spPr>
                <a:xfrm>
                  <a:off x="2858691" y="1204913"/>
                  <a:ext cx="0" cy="5107781"/>
                </a:xfrm>
                <a:prstGeom prst="line">
                  <a:avLst/>
                </a:prstGeom>
                <a:grpFill/>
                <a:ln w="19050">
                  <a:solidFill>
                    <a:schemeClr val="accent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13746260-ABFE-D950-EAEA-C703C47B7386}"/>
                    </a:ext>
                  </a:extLst>
                </p:cNvPr>
                <p:cNvCxnSpPr>
                  <a:cxnSpLocks/>
                  <a:stCxn id="92" idx="3"/>
                  <a:endCxn id="92" idx="1"/>
                </p:cNvCxnSpPr>
                <p:nvPr/>
              </p:nvCxnSpPr>
              <p:spPr>
                <a:xfrm flipH="1">
                  <a:off x="1947863" y="3758804"/>
                  <a:ext cx="1821656" cy="0"/>
                </a:xfrm>
                <a:prstGeom prst="line">
                  <a:avLst/>
                </a:prstGeom>
                <a:grpFill/>
                <a:ln w="19050">
                  <a:solidFill>
                    <a:schemeClr val="accent2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357B751-3555-118C-DE57-BFCD143ED620}"/>
                  </a:ext>
                </a:extLst>
              </p:cNvPr>
              <p:cNvSpPr/>
              <p:nvPr/>
            </p:nvSpPr>
            <p:spPr>
              <a:xfrm>
                <a:off x="4752249" y="3973597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D7D0EB-BBB9-52F2-952A-4BC26A706B1F}"/>
                  </a:ext>
                </a:extLst>
              </p:cNvPr>
              <p:cNvSpPr txBox="1"/>
              <p:nvPr/>
            </p:nvSpPr>
            <p:spPr>
              <a:xfrm flipH="1">
                <a:off x="2010474" y="5832894"/>
                <a:ext cx="1515936" cy="595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Original </a:t>
                </a:r>
              </a:p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bounding box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2443328-433C-F12B-3CDB-C3C0D2C1AC30}"/>
                  </a:ext>
                </a:extLst>
              </p:cNvPr>
              <p:cNvGrpSpPr/>
              <p:nvPr/>
            </p:nvGrpSpPr>
            <p:grpSpPr>
              <a:xfrm>
                <a:off x="1983124" y="1921017"/>
                <a:ext cx="5466572" cy="4607810"/>
                <a:chOff x="1983124" y="1921017"/>
                <a:chExt cx="5466572" cy="4607810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123DD2DD-8CE0-DE5D-319F-DF69C20DAC9C}"/>
                    </a:ext>
                  </a:extLst>
                </p:cNvPr>
                <p:cNvSpPr/>
                <p:nvPr/>
              </p:nvSpPr>
              <p:spPr>
                <a:xfrm>
                  <a:off x="2143517" y="3848953"/>
                  <a:ext cx="137160" cy="13716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1E2C3BFB-448F-B3A3-6415-4654D32B5860}"/>
                    </a:ext>
                  </a:extLst>
                </p:cNvPr>
                <p:cNvSpPr/>
                <p:nvPr/>
              </p:nvSpPr>
              <p:spPr>
                <a:xfrm>
                  <a:off x="7312536" y="3289712"/>
                  <a:ext cx="137160" cy="1371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E2C2CE29-FDB7-359B-68F9-D76E7E3C6E35}"/>
                    </a:ext>
                  </a:extLst>
                </p:cNvPr>
                <p:cNvSpPr/>
                <p:nvPr/>
              </p:nvSpPr>
              <p:spPr>
                <a:xfrm>
                  <a:off x="5217178" y="5393852"/>
                  <a:ext cx="137160" cy="13716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13BF4AFA-BCA7-5CCC-CB29-369DE0DDF818}"/>
                    </a:ext>
                  </a:extLst>
                </p:cNvPr>
                <p:cNvSpPr/>
                <p:nvPr/>
              </p:nvSpPr>
              <p:spPr>
                <a:xfrm>
                  <a:off x="1983124" y="5598977"/>
                  <a:ext cx="137160" cy="13716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D7BCC7E-D17C-464D-4754-FFC8CBD29C87}"/>
                    </a:ext>
                  </a:extLst>
                </p:cNvPr>
                <p:cNvSpPr/>
                <p:nvPr/>
              </p:nvSpPr>
              <p:spPr>
                <a:xfrm>
                  <a:off x="3741711" y="6391667"/>
                  <a:ext cx="137160" cy="13716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7F6B4A3-5EB6-28C6-BE41-B44BB6FD6214}"/>
                    </a:ext>
                  </a:extLst>
                </p:cNvPr>
                <p:cNvSpPr/>
                <p:nvPr/>
              </p:nvSpPr>
              <p:spPr>
                <a:xfrm>
                  <a:off x="4204869" y="3074796"/>
                  <a:ext cx="137160" cy="13716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03E691AE-EE41-7BF4-F75D-02353D4E1C45}"/>
                    </a:ext>
                  </a:extLst>
                </p:cNvPr>
                <p:cNvSpPr/>
                <p:nvPr/>
              </p:nvSpPr>
              <p:spPr>
                <a:xfrm>
                  <a:off x="5753100" y="2357742"/>
                  <a:ext cx="137160" cy="1371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1F64DF9C-2098-43DE-940A-03F6A148D78C}"/>
                    </a:ext>
                  </a:extLst>
                </p:cNvPr>
                <p:cNvSpPr/>
                <p:nvPr/>
              </p:nvSpPr>
              <p:spPr>
                <a:xfrm>
                  <a:off x="7146384" y="4920277"/>
                  <a:ext cx="137160" cy="1371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5147585F-786E-5BA8-C6FC-E042B7724382}"/>
                    </a:ext>
                  </a:extLst>
                </p:cNvPr>
                <p:cNvSpPr/>
                <p:nvPr/>
              </p:nvSpPr>
              <p:spPr>
                <a:xfrm>
                  <a:off x="3369636" y="1921017"/>
                  <a:ext cx="137160" cy="13716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6EB67C5-0A9A-97F7-1E8F-6E0F3BA5456E}"/>
                  </a:ext>
                </a:extLst>
              </p:cNvPr>
              <p:cNvSpPr txBox="1"/>
              <p:nvPr/>
            </p:nvSpPr>
            <p:spPr>
              <a:xfrm flipH="1">
                <a:off x="5614128" y="2739795"/>
                <a:ext cx="1603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65000"/>
                      </a:schemeClr>
                    </a:solidFill>
                  </a:rPr>
                  <a:t>Occluded </a:t>
                </a:r>
              </a:p>
              <a:p>
                <a:pPr algn="ctr"/>
                <a:r>
                  <a:rPr lang="en-US" sz="1400" b="1" dirty="0">
                    <a:solidFill>
                      <a:schemeClr val="bg1">
                        <a:lumMod val="65000"/>
                      </a:schemeClr>
                    </a:solidFill>
                  </a:rPr>
                  <a:t>feature points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F03C52B-792F-DD15-8A71-19454E90BB41}"/>
                  </a:ext>
                </a:extLst>
              </p:cNvPr>
              <p:cNvSpPr txBox="1"/>
              <p:nvPr/>
            </p:nvSpPr>
            <p:spPr>
              <a:xfrm flipH="1">
                <a:off x="2380544" y="3297206"/>
                <a:ext cx="1387475" cy="53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Sensed </a:t>
                </a:r>
              </a:p>
              <a:p>
                <a:pPr algn="ctr"/>
                <a:r>
                  <a:rPr lang="en-US" sz="1400" b="1" dirty="0"/>
                  <a:t>feature points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7D5C638-FC44-977F-C1FC-C81BDB3E8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2900" y="5737666"/>
                <a:ext cx="2313067" cy="0"/>
              </a:xfrm>
              <a:prstGeom prst="line">
                <a:avLst/>
              </a:prstGeom>
              <a:ln w="44450" cap="rnd">
                <a:solidFill>
                  <a:schemeClr val="accent2"/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0F31D1C-1F63-996C-8E1E-B47C5B43F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8333" y="1663586"/>
                <a:ext cx="0" cy="1320914"/>
              </a:xfrm>
              <a:prstGeom prst="line">
                <a:avLst/>
              </a:prstGeom>
              <a:ln w="44450" cap="rnd">
                <a:solidFill>
                  <a:schemeClr val="accent2"/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24DC77-468E-84CF-C4BD-930B15D8D553}"/>
                  </a:ext>
                </a:extLst>
              </p:cNvPr>
              <p:cNvSpPr txBox="1"/>
              <p:nvPr/>
            </p:nvSpPr>
            <p:spPr>
              <a:xfrm flipH="1">
                <a:off x="6188754" y="1759798"/>
                <a:ext cx="1534007" cy="595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</a:rPr>
                  <a:t>Corrected</a:t>
                </a:r>
              </a:p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</a:rPr>
                  <a:t>bounding box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FB6DEC7-F062-9344-B266-499D5EA12D04}"/>
                  </a:ext>
                </a:extLst>
              </p:cNvPr>
              <p:cNvSpPr txBox="1"/>
              <p:nvPr/>
            </p:nvSpPr>
            <p:spPr>
              <a:xfrm flipH="1">
                <a:off x="6387056" y="5756954"/>
                <a:ext cx="594228" cy="376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</a:rPr>
                  <a:t>2</a:t>
                </a:r>
                <a:r>
                  <a:rPr lang="el-GR" b="1" dirty="0">
                    <a:solidFill>
                      <a:schemeClr val="accent2"/>
                    </a:solidFill>
                  </a:rPr>
                  <a:t>Δ</a:t>
                </a:r>
                <a:r>
                  <a:rPr lang="en-US" b="1" dirty="0">
                    <a:solidFill>
                      <a:schemeClr val="accent2"/>
                    </a:solidFill>
                  </a:rPr>
                  <a:t>x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A7906A5-659B-1C58-2FFA-074D0B579E7D}"/>
                  </a:ext>
                </a:extLst>
              </p:cNvPr>
              <p:cNvSpPr txBox="1"/>
              <p:nvPr/>
            </p:nvSpPr>
            <p:spPr>
              <a:xfrm flipH="1">
                <a:off x="2134105" y="2328175"/>
                <a:ext cx="594228" cy="376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</a:rPr>
                  <a:t>2</a:t>
                </a:r>
                <a:r>
                  <a:rPr lang="el-GR" b="1" dirty="0">
                    <a:solidFill>
                      <a:schemeClr val="accent2"/>
                    </a:solidFill>
                  </a:rPr>
                  <a:t>Δ</a:t>
                </a:r>
                <a:r>
                  <a:rPr lang="en-US" b="1" dirty="0">
                    <a:solidFill>
                      <a:schemeClr val="accent2"/>
                    </a:solidFill>
                  </a:rPr>
                  <a:t>y</a:t>
                </a: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E6DC4F5-F1A1-9176-7089-C5039B6BA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9513" y="5108740"/>
                <a:ext cx="1160712" cy="0"/>
              </a:xfrm>
              <a:prstGeom prst="line">
                <a:avLst/>
              </a:prstGeom>
              <a:ln w="44450" cap="rnd">
                <a:solidFill>
                  <a:schemeClr val="accent2"/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4073B75-B426-2461-9D0C-992FA84BE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6282" y="4087897"/>
                <a:ext cx="0" cy="650791"/>
              </a:xfrm>
              <a:prstGeom prst="line">
                <a:avLst/>
              </a:prstGeom>
              <a:ln w="44450" cap="rnd">
                <a:solidFill>
                  <a:schemeClr val="accent2"/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4139EF3-F38B-7252-462D-CA1646344DF3}"/>
                  </a:ext>
                </a:extLst>
              </p:cNvPr>
              <p:cNvSpPr/>
              <p:nvPr/>
            </p:nvSpPr>
            <p:spPr>
              <a:xfrm>
                <a:off x="3557082" y="4681732"/>
                <a:ext cx="228600" cy="22860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254EEE9-0873-AEE8-F9CC-14294C49EA85}"/>
                  </a:ext>
                </a:extLst>
              </p:cNvPr>
              <p:cNvSpPr txBox="1"/>
              <p:nvPr/>
            </p:nvSpPr>
            <p:spPr>
              <a:xfrm flipH="1">
                <a:off x="3984202" y="5108740"/>
                <a:ext cx="594228" cy="376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dirty="0">
                    <a:solidFill>
                      <a:schemeClr val="accent2"/>
                    </a:solidFill>
                  </a:rPr>
                  <a:t>Δ</a:t>
                </a:r>
                <a:r>
                  <a:rPr lang="en-US" b="1" dirty="0">
                    <a:solidFill>
                      <a:schemeClr val="accent2"/>
                    </a:solidFill>
                  </a:rPr>
                  <a:t>x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4E373BC-078A-0F54-66ED-E84109892E64}"/>
                  </a:ext>
                </a:extLst>
              </p:cNvPr>
              <p:cNvSpPr txBox="1"/>
              <p:nvPr/>
            </p:nvSpPr>
            <p:spPr>
              <a:xfrm flipH="1">
                <a:off x="2754420" y="4299987"/>
                <a:ext cx="447574" cy="376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b="1" dirty="0">
                    <a:solidFill>
                      <a:schemeClr val="accent2"/>
                    </a:solidFill>
                  </a:rPr>
                  <a:t>Δ</a:t>
                </a:r>
                <a:r>
                  <a:rPr lang="en-US" b="1" dirty="0">
                    <a:solidFill>
                      <a:schemeClr val="accent2"/>
                    </a:solidFill>
                  </a:rPr>
                  <a:t>y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67BD7F2-F013-8558-1B24-6E22D4E7E769}"/>
                  </a:ext>
                </a:extLst>
              </p:cNvPr>
              <p:cNvSpPr txBox="1"/>
              <p:nvPr/>
            </p:nvSpPr>
            <p:spPr>
              <a:xfrm flipH="1">
                <a:off x="3868354" y="3533392"/>
                <a:ext cx="1036271" cy="53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</a:rPr>
                  <a:t>True </a:t>
                </a:r>
              </a:p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</a:rPr>
                  <a:t>3D center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70218-6554-E088-2CC5-3994C7F2A208}"/>
                </a:ext>
              </a:extLst>
            </p:cNvPr>
            <p:cNvSpPr txBox="1"/>
            <p:nvPr/>
          </p:nvSpPr>
          <p:spPr>
            <a:xfrm flipH="1">
              <a:off x="3660618" y="4819638"/>
              <a:ext cx="1534007" cy="53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Original</a:t>
              </a:r>
            </a:p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center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22E364DF-391D-1084-2251-EFCCB77D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Bounding box corrections</a:t>
            </a:r>
          </a:p>
        </p:txBody>
      </p:sp>
    </p:spTree>
    <p:extLst>
      <p:ext uri="{BB962C8B-B14F-4D97-AF65-F5344CB8AC3E}">
        <p14:creationId xmlns:p14="http://schemas.microsoft.com/office/powerpoint/2010/main" val="75981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AAF0-31CA-45C4-6F63-3749EB046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F39F-C8FF-042E-7B06-BE85FD80B6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953E6-60A6-D685-F3CD-DB182BD36D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08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AA476-1EEC-966F-2C3B-4D87B5E1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" y="0"/>
            <a:ext cx="1201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3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A6448A-727E-213C-A879-FDA32CDA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" y="0"/>
            <a:ext cx="1201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68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FF306-CAB9-0F2B-CBB5-4854E4FA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" y="0"/>
            <a:ext cx="1201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5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0F045-8F2A-6C1E-E003-1B61738850B3}"/>
              </a:ext>
            </a:extLst>
          </p:cNvPr>
          <p:cNvGrpSpPr/>
          <p:nvPr/>
        </p:nvGrpSpPr>
        <p:grpSpPr>
          <a:xfrm>
            <a:off x="7552719" y="1142282"/>
            <a:ext cx="2667058" cy="1593110"/>
            <a:chOff x="2844873" y="6591072"/>
            <a:chExt cx="15388062" cy="9191728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7480F14-904C-1DC0-B9B8-2A33C948B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4873" y="6591072"/>
              <a:ext cx="15388062" cy="878688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6E50CC-401E-F6E0-05B9-D70A62CD0522}"/>
                </a:ext>
              </a:extLst>
            </p:cNvPr>
            <p:cNvSpPr txBox="1"/>
            <p:nvPr/>
          </p:nvSpPr>
          <p:spPr>
            <a:xfrm flipH="1">
              <a:off x="3227806" y="13996295"/>
              <a:ext cx="11217509" cy="178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12" b="1" dirty="0">
                  <a:solidFill>
                    <a:schemeClr val="bg1"/>
                  </a:solidFill>
                </a:rPr>
                <a:t>dashcam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03978BA3-7A3B-3D2F-6C21-580AA460D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897" y="1142280"/>
            <a:ext cx="2667057" cy="152294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3C8BDCB-087E-D8A0-EE81-2E92F8F9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28" y="1142280"/>
            <a:ext cx="2667058" cy="152294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B62E76E-E1D4-292F-16B0-B377B499E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719" y="2756167"/>
            <a:ext cx="2667059" cy="152294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CE4A70F-C395-2089-8D8B-A4C1335EA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150" y="2756168"/>
            <a:ext cx="2667059" cy="152294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CC64E50-E932-0C6B-7750-A9E10C602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528" y="2757648"/>
            <a:ext cx="2667057" cy="152294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E91637D-77C7-418E-BD25-A406308CA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2771" y="4362151"/>
            <a:ext cx="2667058" cy="15229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D11D2EE-C23C-71DB-F954-A0B656502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2150" y="4362151"/>
            <a:ext cx="2667058" cy="152294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7B01AB7-F5FA-AD7B-3097-B74DF69D48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1529" y="4362152"/>
            <a:ext cx="2667058" cy="15229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79D5F30-644E-1DF4-BC18-19D513392CB4}"/>
              </a:ext>
            </a:extLst>
          </p:cNvPr>
          <p:cNvSpPr txBox="1"/>
          <p:nvPr/>
        </p:nvSpPr>
        <p:spPr>
          <a:xfrm flipH="1">
            <a:off x="2217951" y="2435135"/>
            <a:ext cx="2084232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podcam1 (zoomed in)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47ACBE-CEF5-9B37-2BF1-49E732DEA979}"/>
              </a:ext>
            </a:extLst>
          </p:cNvPr>
          <p:cNvSpPr txBox="1"/>
          <p:nvPr/>
        </p:nvSpPr>
        <p:spPr>
          <a:xfrm flipH="1">
            <a:off x="4918627" y="2425835"/>
            <a:ext cx="2383933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>
                <a:solidFill>
                  <a:schemeClr val="bg1"/>
                </a:solidFill>
              </a:rPr>
              <a:t>podcam2 </a:t>
            </a:r>
            <a:r>
              <a:rPr lang="en-US" sz="1412" b="1" dirty="0">
                <a:solidFill>
                  <a:schemeClr val="bg1"/>
                </a:solidFill>
              </a:rPr>
              <a:t>(zoomed out)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61D30F-EC7B-E6D7-6380-84C90DE69726}"/>
              </a:ext>
            </a:extLst>
          </p:cNvPr>
          <p:cNvSpPr txBox="1"/>
          <p:nvPr/>
        </p:nvSpPr>
        <p:spPr>
          <a:xfrm flipH="1">
            <a:off x="2217897" y="4041120"/>
            <a:ext cx="2901162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corrected bounding boxes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91FAD2-C07A-20E8-FEE2-9178D0981719}"/>
              </a:ext>
            </a:extLst>
          </p:cNvPr>
          <p:cNvSpPr txBox="1"/>
          <p:nvPr/>
        </p:nvSpPr>
        <p:spPr>
          <a:xfrm flipH="1">
            <a:off x="4918572" y="4054064"/>
            <a:ext cx="2521211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uncorrected bounding boxes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E16933-18DD-5501-CB02-35AC9C37B798}"/>
              </a:ext>
            </a:extLst>
          </p:cNvPr>
          <p:cNvSpPr txBox="1"/>
          <p:nvPr/>
        </p:nvSpPr>
        <p:spPr>
          <a:xfrm flipH="1">
            <a:off x="7619247" y="4062572"/>
            <a:ext cx="2232655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random features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0C18B5-587C-2A5F-ED00-734491BB01DC}"/>
              </a:ext>
            </a:extLst>
          </p:cNvPr>
          <p:cNvSpPr txBox="1"/>
          <p:nvPr/>
        </p:nvSpPr>
        <p:spPr>
          <a:xfrm flipH="1">
            <a:off x="2217895" y="5645623"/>
            <a:ext cx="2530210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small features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0492BF-7310-47D7-FE7A-4CB4B24AA920}"/>
              </a:ext>
            </a:extLst>
          </p:cNvPr>
          <p:cNvSpPr txBox="1"/>
          <p:nvPr/>
        </p:nvSpPr>
        <p:spPr>
          <a:xfrm flipH="1">
            <a:off x="4918570" y="5645623"/>
            <a:ext cx="2667003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medium features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3038F0-F909-57E3-1FC2-645D1C5F6C7E}"/>
              </a:ext>
            </a:extLst>
          </p:cNvPr>
          <p:cNvSpPr txBox="1"/>
          <p:nvPr/>
        </p:nvSpPr>
        <p:spPr>
          <a:xfrm flipH="1">
            <a:off x="7619247" y="5645623"/>
            <a:ext cx="2164551" cy="3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2" b="1" dirty="0">
                <a:solidFill>
                  <a:schemeClr val="bg1"/>
                </a:solidFill>
              </a:rPr>
              <a:t>large features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EF7BCE-1BB5-A82D-E2FC-EA71C93EB7FF}"/>
              </a:ext>
            </a:extLst>
          </p:cNvPr>
          <p:cNvCxnSpPr>
            <a:cxnSpLocks/>
          </p:cNvCxnSpPr>
          <p:nvPr/>
        </p:nvCxnSpPr>
        <p:spPr>
          <a:xfrm flipH="1">
            <a:off x="2316278" y="3303539"/>
            <a:ext cx="31258" cy="231562"/>
          </a:xfrm>
          <a:prstGeom prst="straightConnector1">
            <a:avLst/>
          </a:prstGeom>
          <a:ln w="66675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7DD79A-6064-46EF-A46A-C8648B8871A3}"/>
              </a:ext>
            </a:extLst>
          </p:cNvPr>
          <p:cNvCxnSpPr>
            <a:cxnSpLocks/>
          </p:cNvCxnSpPr>
          <p:nvPr/>
        </p:nvCxnSpPr>
        <p:spPr>
          <a:xfrm>
            <a:off x="2518222" y="3357875"/>
            <a:ext cx="0" cy="160717"/>
          </a:xfrm>
          <a:prstGeom prst="straightConnector1">
            <a:avLst/>
          </a:prstGeom>
          <a:ln w="66675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5D797-5205-434F-360E-B5EE29A39087}"/>
              </a:ext>
            </a:extLst>
          </p:cNvPr>
          <p:cNvSpPr txBox="1"/>
          <p:nvPr/>
        </p:nvSpPr>
        <p:spPr>
          <a:xfrm flipH="1">
            <a:off x="2117963" y="3180848"/>
            <a:ext cx="459146" cy="19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93" b="1" dirty="0">
                <a:solidFill>
                  <a:schemeClr val="bg1"/>
                </a:solidFill>
              </a:rPr>
              <a:t>d12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FF139-89CC-CE54-4FEE-680013C37FEA}"/>
              </a:ext>
            </a:extLst>
          </p:cNvPr>
          <p:cNvSpPr txBox="1"/>
          <p:nvPr/>
        </p:nvSpPr>
        <p:spPr>
          <a:xfrm flipH="1">
            <a:off x="2285348" y="3238864"/>
            <a:ext cx="459146" cy="19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93" b="1" dirty="0">
                <a:solidFill>
                  <a:schemeClr val="bg1"/>
                </a:solidFill>
              </a:rPr>
              <a:t>d13</a:t>
            </a:r>
          </a:p>
        </p:txBody>
      </p:sp>
    </p:spTree>
    <p:extLst>
      <p:ext uri="{BB962C8B-B14F-4D97-AF65-F5344CB8AC3E}">
        <p14:creationId xmlns:p14="http://schemas.microsoft.com/office/powerpoint/2010/main" val="3596363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7526</TotalTime>
  <Words>879</Words>
  <Application>Microsoft Office PowerPoint</Application>
  <PresentationFormat>Widescreen</PresentationFormat>
  <Paragraphs>325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Courier New</vt:lpstr>
      <vt:lpstr>sofia w01 bold</vt:lpstr>
      <vt:lpstr>Office Theme</vt:lpstr>
      <vt:lpstr>Relative Vectoring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Bounding box corrections</vt:lpstr>
      <vt:lpstr>Simulation Results</vt:lpstr>
      <vt:lpstr>PowerPoint Presentation</vt:lpstr>
      <vt:lpstr>PowerPoint Presentation</vt:lpstr>
      <vt:lpstr>Annotation Automation in Real Imagery</vt:lpstr>
      <vt:lpstr>MoCap Image Re-projection</vt:lpstr>
      <vt:lpstr>Applying to Real Imagery</vt:lpstr>
      <vt:lpstr>Machine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Flight Test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Centering Wand (early prototype)</vt:lpstr>
      <vt:lpstr>Digital Twin Alignment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Performance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17</cp:revision>
  <cp:lastPrinted>2024-02-29T20:05:10Z</cp:lastPrinted>
  <dcterms:created xsi:type="dcterms:W3CDTF">2024-01-24T13:22:56Z</dcterms:created>
  <dcterms:modified xsi:type="dcterms:W3CDTF">2024-03-12T02:39:13Z</dcterms:modified>
</cp:coreProperties>
</file>